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4.xml" ContentType="application/vnd.openxmlformats-officedocument.theme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5.xml" ContentType="application/vnd.openxmlformats-officedocument.theme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6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  <p:sldMasterId id="2147483684" r:id="rId4"/>
    <p:sldMasterId id="2147483701" r:id="rId5"/>
    <p:sldMasterId id="2147483773" r:id="rId6"/>
  </p:sldMasterIdLst>
  <p:sldIdLst>
    <p:sldId id="280" r:id="rId7"/>
    <p:sldId id="279" r:id="rId8"/>
    <p:sldId id="275" r:id="rId9"/>
    <p:sldId id="269" r:id="rId10"/>
    <p:sldId id="271" r:id="rId11"/>
    <p:sldId id="273" r:id="rId12"/>
    <p:sldId id="281" r:id="rId13"/>
    <p:sldId id="274" r:id="rId14"/>
    <p:sldId id="256" r:id="rId15"/>
    <p:sldId id="262" r:id="rId16"/>
    <p:sldId id="270" r:id="rId17"/>
    <p:sldId id="276" r:id="rId18"/>
    <p:sldId id="264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A2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" Type="http://schemas.openxmlformats.org/officeDocument/2006/relationships/slideMaster" Target="slideMasters/slideMaster3.xml"/><Relationship Id="rId21" Type="http://schemas.openxmlformats.org/officeDocument/2006/relationships/viewProps" Target="viewProp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tableStyles" Target="tableStyle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3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A7F8E-AC95-02DC-5836-EE98B8D655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E78598-9E6F-D3F2-3D5F-00BF247137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DCB2D7-EBC9-3407-AE72-A0EE3B7832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B92CB-302F-4E02-83B9-2EADF574E19F}" type="datetimeFigureOut">
              <a:rPr lang="en-IN" smtClean="0"/>
              <a:t>04-12-2023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5E7C9B-E9CC-AFC5-42D8-6C689FCD3A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2DB43F-5AAD-8E65-DAF8-E440CFA44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2C512-4F75-40A6-8EEF-9A756AE812A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131857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23A1BC-393E-6D0A-2FA3-7876E1A061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C4CE79-26A6-E643-C6A8-599962A750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A40F93-3FF4-4CB6-D192-83134DE715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B92CB-302F-4E02-83B9-2EADF574E19F}" type="datetimeFigureOut">
              <a:rPr lang="en-IN" smtClean="0"/>
              <a:t>04-12-2023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C2A0D6-4719-B8FF-046B-15E8EDA90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E10FE2-E6C7-5031-01E4-88A81C0F8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2C512-4F75-40A6-8EEF-9A756AE812A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84393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9AE48C1-2F0E-A375-18B4-C02FEED92E2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F966D78-4917-601D-D2B8-83095FB28B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D9D796-3EB5-669A-18CD-BBC0279935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B92CB-302F-4E02-83B9-2EADF574E19F}" type="datetimeFigureOut">
              <a:rPr lang="en-IN" smtClean="0"/>
              <a:t>04-12-2023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707192-550A-B36E-B576-3A74E9F48D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5A8994-A678-3FE9-D16E-522187F2B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2C512-4F75-40A6-8EEF-9A756AE812A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463627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12/4/2023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69197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12/4/2023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6023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12/4/2023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33089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12/4/2023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90326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12/4/2023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1541556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12/4/2023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47429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12/4/2023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291643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EA474-078D-4E9B-9B14-09A87B19DC46}" type="datetime1">
              <a:rPr lang="en-US" smtClean="0"/>
              <a:t>12/4/2023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98429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21893-CC90-4960-ED0D-02311FC8E7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D67EFC-100D-A2D7-20C2-242F5C884C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47F9EC-5127-54C4-3160-CEFD0DFEAE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B92CB-302F-4E02-83B9-2EADF574E19F}" type="datetimeFigureOut">
              <a:rPr lang="en-IN" smtClean="0"/>
              <a:t>04-12-2023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427E68-25B5-3D26-860E-96AC319BAA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EA7E10-DE7A-2770-7F7A-FBB36AB3BB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2C512-4F75-40A6-8EEF-9A756AE812A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7358974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4907D986-8816-4272-A432-0437A28A9828}" type="datetime1">
              <a:rPr lang="en-US" smtClean="0"/>
              <a:t>12/4/2023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930631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12/4/2023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3951173"/>
      </p:ext>
    </p:extLst>
  </p:cSld>
  <p:clrMapOvr>
    <a:masterClrMapping/>
  </p:clrMapOvr>
  <p:hf sldNum="0"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12/4/2023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7251318"/>
      </p:ext>
    </p:extLst>
  </p:cSld>
  <p:clrMapOvr>
    <a:masterClrMapping/>
  </p:clrMapOvr>
  <p:hf sldNum="0"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12/4/2023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688531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12/4/2023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777783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97669AF7-7BEB-44E4-9852-375E34362B5B}" type="datetime1">
              <a:rPr lang="en-US" smtClean="0"/>
              <a:t>12/4/2023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711406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12/4/2023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5564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12/4/2023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217308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12/4/2023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809682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12/4/2023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23292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EBDBA4-1217-A98C-B409-7EF8BFEEE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F8D328-B2B4-1DD9-EBC5-7094A766A1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F6FFE3-89B6-C02D-7360-766275F994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B92CB-302F-4E02-83B9-2EADF574E19F}" type="datetimeFigureOut">
              <a:rPr lang="en-IN" smtClean="0"/>
              <a:t>04-12-2023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1362AE-00DD-5D50-F9BA-EB4DF401E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49A7A3-3E25-778A-A5FD-DE8A0749AA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2C512-4F75-40A6-8EEF-9A756AE812A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4862321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EA474-078D-4E9B-9B14-09A87B19DC46}" type="datetime1">
              <a:rPr lang="en-US" smtClean="0"/>
              <a:t>12/4/2023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666414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7D986-8816-4272-A432-0437A28A9828}" type="datetime1">
              <a:rPr lang="en-US" smtClean="0"/>
              <a:t>12/4/2023</a:t>
            </a:fld>
            <a:endParaRPr lang="en-US" dirty="0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016795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12/4/2023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5085259"/>
      </p:ext>
    </p:extLst>
  </p:cSld>
  <p:clrMapOvr>
    <a:masterClrMapping/>
  </p:clrMapOvr>
  <p:hf sldNum="0"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12/4/2023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6260728"/>
      </p:ext>
    </p:extLst>
  </p:cSld>
  <p:clrMapOvr>
    <a:masterClrMapping/>
  </p:clrMapOvr>
  <p:hf sldNum="0" hdr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12/4/2023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819381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12/4/2023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719700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12/4/2023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945586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12/4/2023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551955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12/4/2023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825999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12/4/2023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96543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C39F48-1B9E-9A26-1D05-E98537869D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77FA8D-FB5D-3462-DB20-B2A201F54D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9C1502-4A6B-4B86-9DCC-FE250C342C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5A1A62-B417-0CAB-D30B-8BAB427B20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B92CB-302F-4E02-83B9-2EADF574E19F}" type="datetimeFigureOut">
              <a:rPr lang="en-IN" smtClean="0"/>
              <a:t>04-12-2023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BB2E6D-6DE9-1AE5-59C7-779F10612C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E50BF0-290F-F377-3934-C9E9157FF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2C512-4F75-40A6-8EEF-9A756AE812A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4684404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12/4/2023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718792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EA474-078D-4E9B-9B14-09A87B19DC46}" type="datetime1">
              <a:rPr lang="en-US" smtClean="0"/>
              <a:t>12/4/2023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364167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7D986-8816-4272-A432-0437A28A9828}" type="datetime1">
              <a:rPr lang="en-US" smtClean="0"/>
              <a:t>12/4/2023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470605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12/4/2023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7807888"/>
      </p:ext>
    </p:extLst>
  </p:cSld>
  <p:clrMapOvr>
    <a:masterClrMapping/>
  </p:clrMapOvr>
  <p:hf sldNum="0" hdr="0" ftr="0" dt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12/4/2023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10577410"/>
      </p:ext>
    </p:extLst>
  </p:cSld>
  <p:clrMapOvr>
    <a:masterClrMapping/>
  </p:clrMapOvr>
  <p:hf sldNum="0" hdr="0" ftr="0" dt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12/4/2023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7138894"/>
      </p:ext>
    </p:extLst>
  </p:cSld>
  <p:clrMapOvr>
    <a:masterClrMapping/>
  </p:clrMapOvr>
  <p:hf sldNum="0" hdr="0" ftr="0" dt="0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12/4/2023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3953749"/>
      </p:ext>
    </p:extLst>
  </p:cSld>
  <p:clrMapOvr>
    <a:masterClrMapping/>
  </p:clrMapOvr>
  <p:hf sldNum="0" hdr="0" ftr="0" dt="0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12/4/2023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8088880"/>
      </p:ext>
    </p:extLst>
  </p:cSld>
  <p:clrMapOvr>
    <a:masterClrMapping/>
  </p:clrMapOvr>
  <p:hf sldNum="0" hdr="0" ftr="0" dt="0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12/4/2023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0699008"/>
      </p:ext>
    </p:extLst>
  </p:cSld>
  <p:clrMapOvr>
    <a:masterClrMapping/>
  </p:clrMapOvr>
  <p:hf sldNum="0" hdr="0" ftr="0" dt="0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12/4/2023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7088189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35630-7D51-D718-D2FE-16F888F82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405207-FE6B-F700-E0A8-728A6CE5E3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40F363-E344-1615-A54E-FB9C7369B8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809AD8-F0DA-262E-9FCD-AA8F3089E6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BB76EE2-C4F3-07E7-F401-442951BBE4E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22ACCB5-C6AB-6571-7A8E-799431DA5A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B92CB-302F-4E02-83B9-2EADF574E19F}" type="datetimeFigureOut">
              <a:rPr lang="en-IN" smtClean="0"/>
              <a:t>04-12-2023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DD52A8-74CD-8469-DC7F-93937DBF52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C50D11E-522C-AF30-E321-2324DC643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2C512-4F75-40A6-8EEF-9A756AE812A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8020490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06AC75-0A09-C0B7-E2B9-79A4A80DAB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8EFE1C-5A5B-7D9C-3CCF-E46E9337B6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B24ED0-D0AD-E63E-B638-604C402692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12/4/2023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335EE4-C393-9559-A716-81EB02C051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1A02B3-D049-E0E9-FD67-DB4600B47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679282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6CE00-B77C-844E-F2E0-B2DEB4459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BF8655-085A-1DC5-BFDA-B2E7671B16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1519D0-BB6F-BD76-DF24-67136A759D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12/4/2023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B8BF56-E10E-BFFB-DA1F-182DDCB95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3DDAF7-423C-85FC-7A9E-1FBE88ED1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075190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19AAF-E1F3-C207-A860-B9C01D794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E8716D-6FCD-B1D4-BFAD-F5948BE41C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F5C58A-CA47-0591-30D3-FB8C4498C3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12/4/2023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046467-01E7-6F58-8363-C2DF517CA6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20AAA3-01BA-FCC0-3B1E-94339686E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91807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481606-FB4B-6B5B-CE1E-E155AE0472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C5AE23-E6BF-0FB2-3BC1-72DB093978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DBBCDD-3FAF-E6B5-A67F-5BC07BD3D2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A8595E-B98F-030D-133A-D60315215A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12/4/2023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2E7EAE-08DC-BC57-A74A-7FA7AA122B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643CB9-5E00-6486-C5C2-4553B6607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4108186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7E0CB4-970B-4366-25A5-A2C0D178F0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211803-56A6-2913-903B-C1F19E1FDB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E61BDB-AEFE-72BA-62CF-0AA9E08D75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9CDD17-A2EF-D2A1-620F-F9B22B329E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BD92298-6E8A-063E-3D83-81ADF0358CE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A40AC07-EADB-F2A5-C34C-EFE1EE0900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12/4/2023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05D24C7-04C2-8A05-DDA0-5720B9B96B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932481-3613-B492-9CE1-DB0D0D6FD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785744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36453C-57B3-F12C-9C5B-3ECB946CC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E86AADB-11F9-7AA5-64F2-1CFE6CAC38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12/4/2023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44A90F-0BF8-1DC4-E040-A64A6E92A0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97A16F-149F-49BC-BDAE-517A6AA7BE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5976335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05D1857-97BF-A6AC-63FC-EAE922D855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12/4/2023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40CA6EF-0579-4ACF-2CF7-9BD8183FA1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79DA53-86B1-2A6B-0EB7-86BFE4F154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9361303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4B78A-39BD-BE09-8563-05BA0E4334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A79C10-93F3-980B-94D6-C4E9D9B001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C24C79-AE71-ECD2-C77E-A47403A78F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38C310-E689-7F61-4969-348D37B2BB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EA474-078D-4E9B-9B14-09A87B19DC46}" type="datetime1">
              <a:rPr lang="en-US" smtClean="0"/>
              <a:t>12/4/2023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2C6258-A636-94FD-B3CB-1CC959A491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F3F1D6-F80C-3FF3-03DF-14F9D5FF6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5672074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12980-F465-7378-E54A-92C4453AF7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BD4D35A-5C89-891D-1B65-408F8665BF9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44D9C6-952F-CFE2-18ED-9EFEEEB74D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B080C1-D2F4-1C80-CB25-88238A0C4C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7D986-8816-4272-A432-0437A28A9828}" type="datetime1">
              <a:rPr lang="en-US" smtClean="0"/>
              <a:t>12/4/2023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A5D187-2337-1BF9-722E-F25DD73F2C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6A707C-BDD7-D512-A628-BAB8BF80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9675045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DC1FCC-755F-AA1A-6B5D-EA25219E6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91F9F1-A8BB-7D5A-062D-41C22D1199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471C1F-B862-A7F4-17B9-AEA9E085C8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12/4/2023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79DCA4-72A1-6156-8823-DE76BEDDB8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83A624-15C9-1B8E-9395-79D0FD210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6027997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92439-A955-B839-C0E2-982432C29C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5C85A75-6AC4-15EA-29DC-B62295BED3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B92CB-302F-4E02-83B9-2EADF574E19F}" type="datetimeFigureOut">
              <a:rPr lang="en-IN" smtClean="0"/>
              <a:t>04-12-2023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AA7A40-E0EC-6224-3682-28F99AB686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0C8675-8E4B-6BBB-0B95-C417DA6C8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2C512-4F75-40A6-8EEF-9A756AE812A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51497019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9ECA659-A3BE-8F6D-00CD-852A4C73E4B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E0294D-7091-F152-223F-4783CBFAF9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CE0E1B-A6F5-ED83-FAF9-9ED040A20D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12/4/2023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C4CD81-5E34-C774-465D-6B1462CF0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F22580-0EE1-1514-14EA-E9E3EEC87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5915928"/>
      </p:ext>
    </p:extLst>
  </p:cSld>
  <p:clrMapOvr>
    <a:masterClrMapping/>
  </p:clrMapOvr>
  <p:hf sldNum="0" hdr="0" ftr="0" dt="0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oup 88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90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2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3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5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6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7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8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9" name="Rectangle 38"/>
            <p:cNvSpPr/>
            <p:nvPr/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Rectangle 40"/>
            <p:cNvSpPr/>
            <p:nvPr/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9236" y="2075504"/>
            <a:ext cx="8679915" cy="1748729"/>
          </a:xfrm>
        </p:spPr>
        <p:txBody>
          <a:bodyPr bIns="0" anchor="b">
            <a:normAutofit/>
          </a:bodyPr>
          <a:lstStyle>
            <a:lvl1pPr algn="ctr">
              <a:lnSpc>
                <a:spcPct val="80000"/>
              </a:lnSpc>
              <a:defRPr sz="5400" spc="-15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9237" y="3906266"/>
            <a:ext cx="8673427" cy="1322587"/>
          </a:xfrm>
        </p:spPr>
        <p:txBody>
          <a:bodyPr t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rgbClr val="FFFEFF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 vert="horz" lIns="91440" tIns="45720" rIns="91440" bIns="45720" rtlCol="0" anchor="ctr"/>
          <a:lstStyle>
            <a:lvl1pPr>
              <a:defRPr lang="en-US"/>
            </a:lvl1pPr>
          </a:lstStyle>
          <a:p>
            <a:fld id="{9184DA70-C731-4C70-880D-CCD4705E623C}" type="datetime1">
              <a:rPr lang="en-US" smtClean="0"/>
              <a:t>12/4/2023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869045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81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7" name="Group 26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8" name="Rectangle 27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49925"/>
            <a:ext cx="3498979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8447" y="803186"/>
            <a:ext cx="6281873" cy="5248622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12/4/2023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1939382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78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3259545" y="1186483"/>
            <a:ext cx="5666145" cy="4477933"/>
            <a:chOff x="3259545" y="1186483"/>
            <a:chExt cx="5666145" cy="4477933"/>
          </a:xfrm>
        </p:grpSpPr>
        <p:sp>
          <p:nvSpPr>
            <p:cNvPr id="99" name="Rectangle 98"/>
            <p:cNvSpPr/>
            <p:nvPr/>
          </p:nvSpPr>
          <p:spPr>
            <a:xfrm>
              <a:off x="3259545" y="1186483"/>
              <a:ext cx="5657881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1" name="Rectangle 100"/>
            <p:cNvSpPr/>
            <p:nvPr/>
          </p:nvSpPr>
          <p:spPr>
            <a:xfrm>
              <a:off x="3259545" y="1991156"/>
              <a:ext cx="5666145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4216" y="2074730"/>
            <a:ext cx="5490224" cy="1689390"/>
          </a:xfrm>
        </p:spPr>
        <p:txBody>
          <a:bodyPr bIns="0" anchor="b">
            <a:normAutofit/>
          </a:bodyPr>
          <a:lstStyle>
            <a:lvl1pPr algn="ctr">
              <a:defRPr sz="44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44215" y="3846851"/>
            <a:ext cx="5490223" cy="1383770"/>
          </a:xfrm>
        </p:spPr>
        <p:txBody>
          <a:bodyPr tIns="0"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97669AF7-7BEB-44E4-9852-375E34362B5B}" type="datetime1">
              <a:rPr lang="en-US" smtClean="0"/>
              <a:t>12/4/2023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7252200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3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59" name="Group 58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0" name="Rectangle 59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1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2" name="Rectangle 61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0" y="2339669"/>
            <a:ext cx="3500828" cy="2470065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20878" y="803187"/>
            <a:ext cx="6269591" cy="23826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8447" y="3672162"/>
            <a:ext cx="6272022" cy="23835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BAAAC38D-0552-4C82-B593-E6124DFADBE2}" type="datetime1">
              <a:rPr lang="en-US" smtClean="0"/>
              <a:t>12/4/2023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4723581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40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0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61" name="Group 6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2" name="Rectangle 6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3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4" name="Rectangle 63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1" y="2363915"/>
            <a:ext cx="3500828" cy="2460497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25137" y="803185"/>
            <a:ext cx="6265088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25305" y="1488985"/>
            <a:ext cx="6264350" cy="169685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18653" y="3665887"/>
            <a:ext cx="6264414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18447" y="4351687"/>
            <a:ext cx="6265588" cy="17040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62D6E202-B606-4609-B914-27C9371A1F6D}" type="datetime1">
              <a:rPr lang="en-US" smtClean="0"/>
              <a:t>12/4/2023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5748138"/>
      </p:ext>
    </p:extLst>
  </p:cSld>
  <p:clrMapOvr>
    <a:masterClrMapping/>
  </p:clrMapOvr>
  <p:hf sldNum="0" hdr="0" ftr="0" dt="0"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4" name="Group 23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5" name="Rectangle 24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6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12/4/2023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9123084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39667345-2558-425A-8533-9BFDBCE15005}" type="datetime1">
              <a:rPr lang="en-US" smtClean="0"/>
              <a:t>12/4/2023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7687689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5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6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1" name="Group 2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2" name="Rectangle 2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32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52026"/>
            <a:ext cx="3501197" cy="1223298"/>
          </a:xfrm>
        </p:spPr>
        <p:txBody>
          <a:bodyPr bIns="0" anchor="b">
            <a:noAutofit/>
          </a:bodyPr>
          <a:lstStyle>
            <a:lvl1pPr algn="ctr">
              <a:defRPr sz="32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9983" y="802809"/>
            <a:ext cx="6275035" cy="524994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8631" y="3580186"/>
            <a:ext cx="3501197" cy="1221164"/>
          </a:xfrm>
        </p:spPr>
        <p:txBody>
          <a:bodyPr/>
          <a:lstStyle>
            <a:lvl1pPr marL="0" indent="0" algn="ctr">
              <a:buNone/>
              <a:defRPr sz="16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EA474-078D-4E9B-9B14-09A87B19DC46}" type="datetime1">
              <a:rPr lang="en-US" smtClean="0"/>
              <a:t>12/4/2023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0613959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72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81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76" name="Group 75"/>
          <p:cNvGrpSpPr/>
          <p:nvPr/>
        </p:nvGrpSpPr>
        <p:grpSpPr>
          <a:xfrm>
            <a:off x="805336" y="1698331"/>
            <a:ext cx="5941540" cy="3470421"/>
            <a:chOff x="805336" y="1698331"/>
            <a:chExt cx="5941540" cy="3470421"/>
          </a:xfrm>
        </p:grpSpPr>
        <p:sp>
          <p:nvSpPr>
            <p:cNvPr id="77" name="Rectangle 76"/>
            <p:cNvSpPr/>
            <p:nvPr/>
          </p:nvSpPr>
          <p:spPr>
            <a:xfrm>
              <a:off x="805336" y="1698331"/>
              <a:ext cx="5941540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Isosceles Triangle 9"/>
            <p:cNvSpPr/>
            <p:nvPr/>
          </p:nvSpPr>
          <p:spPr>
            <a:xfrm rot="10800000">
              <a:off x="3618113" y="4896349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9" name="Rectangle 78"/>
            <p:cNvSpPr/>
            <p:nvPr/>
          </p:nvSpPr>
          <p:spPr>
            <a:xfrm>
              <a:off x="805336" y="2274403"/>
              <a:ext cx="5941540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43510" y="0"/>
            <a:ext cx="4648490" cy="6858000"/>
          </a:xfrm>
          <a:solidFill>
            <a:schemeClr val="bg1">
              <a:lumMod val="65000"/>
              <a:lumOff val="3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5443" y="2360255"/>
            <a:ext cx="5776646" cy="1178032"/>
          </a:xfrm>
        </p:spPr>
        <p:txBody>
          <a:bodyPr bIns="0" anchor="b">
            <a:normAutofit/>
          </a:bodyPr>
          <a:lstStyle>
            <a:lvl1pPr>
              <a:defRPr sz="36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5443" y="3545012"/>
            <a:ext cx="5776646" cy="1274198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907D986-8816-4272-A432-0437A28A9828}" type="datetime1">
              <a:rPr lang="en-US" smtClean="0"/>
              <a:t>12/4/2023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5942203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828377" y="320040"/>
            <a:ext cx="914400" cy="320040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3422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6F3719-DB40-7AA9-14FD-B4F8F9F33A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B92CB-302F-4E02-83B9-2EADF574E19F}" type="datetimeFigureOut">
              <a:rPr lang="en-IN" smtClean="0"/>
              <a:t>04-12-2023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61A2C0B-47DE-73E9-8D07-2B187B2A7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863902-E38B-A35E-F386-596447F49B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2C512-4F75-40A6-8EEF-9A756AE812A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44958395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1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09983" y="794719"/>
            <a:ext cx="6275035" cy="52570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12/4/2023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5971721"/>
      </p:ext>
    </p:extLst>
  </p:cSld>
  <p:clrMapOvr>
    <a:masterClrMapping/>
  </p:clrMapOvr>
  <p:hf sldNum="0" hdr="0" ftr="0" dt="0"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 flipH="1">
            <a:off x="0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7718948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807437" y="2349925"/>
            <a:ext cx="3501195" cy="2456442"/>
          </a:xfrm>
        </p:spPr>
        <p:txBody>
          <a:bodyPr vert="eaVert"/>
          <a:lstStyle>
            <a:lvl1pPr algn="l">
              <a:lnSpc>
                <a:spcPct val="80000"/>
              </a:lnSpc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2747" y="798444"/>
            <a:ext cx="6268622" cy="525730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62D6E202-B606-4609-B914-27C9371A1F6D}" type="datetime1">
              <a:rPr lang="en-US" smtClean="0"/>
              <a:t>12/4/2023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2403740"/>
      </p:ext>
    </p:extLst>
  </p:cSld>
  <p:clrMapOvr>
    <a:masterClrMapping/>
  </p:clrMapOvr>
  <p:hf sldNum="0" hdr="0" ftr="0" dt="0"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412CEC21-FD8E-4D6C-A2FA-43FC25C629E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917328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BFF371-EEF0-DCDA-3B18-AFBF2007C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93E8EC-4064-B9F6-400A-B77B0F53F9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09ED1F-EE2F-35D8-E7C1-76C0222E08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E46215-8ACB-ED0D-B3E7-B78B58743F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B92CB-302F-4E02-83B9-2EADF574E19F}" type="datetimeFigureOut">
              <a:rPr lang="en-IN" smtClean="0"/>
              <a:t>04-12-2023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A3317B-CFEB-89B7-84FC-F168EA9764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25A53D-FA2C-0958-A32E-9178FCAA5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2C512-4F75-40A6-8EEF-9A756AE812A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693826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78634-75C0-BC82-B917-BAFD4522A9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47442A-D0A6-2CB3-A029-281AF72232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4FA886-0CEE-4CCF-EDDA-C948C6BE17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C77308-BB25-C9FF-A3EA-3FA81D74D5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B92CB-302F-4E02-83B9-2EADF574E19F}" type="datetimeFigureOut">
              <a:rPr lang="en-IN" smtClean="0"/>
              <a:t>04-12-2023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4311E5-537F-23FC-7116-7CFF15D4FB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F960B3-851B-8456-0D28-D19C2A5F5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2C512-4F75-40A6-8EEF-9A756AE812A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240867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microsoft.com/office/2007/relationships/hdphoto" Target="../media/hdphoto1.wdp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slideLayout" Target="../slideLayouts/slideLayout46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slideLayout" Target="../slideLayouts/slideLayout45.xml"/><Relationship Id="rId17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6" Type="http://schemas.openxmlformats.org/officeDocument/2006/relationships/slideLayout" Target="../slideLayouts/slideLayout49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5" Type="http://schemas.openxmlformats.org/officeDocument/2006/relationships/slideLayout" Target="../slideLayouts/slideLayout4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14" Type="http://schemas.openxmlformats.org/officeDocument/2006/relationships/slideLayout" Target="../slideLayouts/slideLayout47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7.xml"/><Relationship Id="rId3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6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51.xml"/><Relationship Id="rId1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5.xml"/><Relationship Id="rId11" Type="http://schemas.openxmlformats.org/officeDocument/2006/relationships/slideLayout" Target="../slideLayouts/slideLayout60.xml"/><Relationship Id="rId5" Type="http://schemas.openxmlformats.org/officeDocument/2006/relationships/slideLayout" Target="../slideLayouts/slideLayout54.xml"/><Relationship Id="rId10" Type="http://schemas.openxmlformats.org/officeDocument/2006/relationships/slideLayout" Target="../slideLayouts/slideLayout59.xml"/><Relationship Id="rId4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8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8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7.xml"/><Relationship Id="rId12" Type="http://schemas.openxmlformats.org/officeDocument/2006/relationships/slideLayout" Target="../slideLayouts/slideLayout72.xml"/><Relationship Id="rId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6.xml"/><Relationship Id="rId11" Type="http://schemas.openxmlformats.org/officeDocument/2006/relationships/slideLayout" Target="../slideLayouts/slideLayout71.xml"/><Relationship Id="rId5" Type="http://schemas.openxmlformats.org/officeDocument/2006/relationships/slideLayout" Target="../slideLayouts/slideLayout65.xml"/><Relationship Id="rId10" Type="http://schemas.openxmlformats.org/officeDocument/2006/relationships/slideLayout" Target="../slideLayouts/slideLayout70.xml"/><Relationship Id="rId4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78A6CC3-1393-AA32-FC86-0D3F614E9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016F7E-9CB0-77B1-EBA6-1D9E2F6143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E139F7-9EA4-2B68-15EB-A9BF7950D7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4B92CB-302F-4E02-83B9-2EADF574E19F}" type="datetimeFigureOut">
              <a:rPr lang="en-IN" smtClean="0"/>
              <a:t>04-12-2023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14FCE5-7DB1-FBDB-11F8-BE15D445D2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297AAA-2AFD-E078-A98D-8511D406A2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B2C512-4F75-40A6-8EEF-9A756AE812A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229552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62D6E202-B606-4609-B914-27C9371A1F6D}" type="datetime1">
              <a:rPr lang="en-US" smtClean="0"/>
              <a:t>12/4/2023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76085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62D6E202-B606-4609-B914-27C9371A1F6D}" type="datetime1">
              <a:rPr lang="en-US" smtClean="0"/>
              <a:t>12/4/2023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54972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D6E202-B606-4609-B914-27C9371A1F6D}" type="datetime1">
              <a:rPr lang="en-US" smtClean="0"/>
              <a:t>12/4/2023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47790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4F6278C-8304-30E0-AD96-7A467C1603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C83C1C-31D7-CB28-D855-8B1B911B6B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815E75-7981-675C-F89E-D70D049D56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D6E202-B606-4609-B914-27C9371A1F6D}" type="datetime1">
              <a:rPr lang="en-US" smtClean="0"/>
              <a:t>12/4/2023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E1C8A2-D4D1-6FAA-D061-9AAEE7F10E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1045E0-8C31-0E87-E2DD-748CB1C3C5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07882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1161" y="2358391"/>
            <a:ext cx="3498667" cy="2456485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34982" y="794719"/>
            <a:ext cx="5950036" cy="5257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4672" y="320040"/>
            <a:ext cx="36576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4B92CB-302F-4E02-83B9-2EADF574E19F}" type="datetimeFigureOut">
              <a:rPr lang="en-IN" smtClean="0"/>
              <a:t>04-12-2023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4672" y="6227064"/>
            <a:ext cx="10588752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320040"/>
            <a:ext cx="9144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B2C512-4F75-40A6-8EEF-9A756AE812A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63168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4" r:id="rId1"/>
    <p:sldLayoutId id="2147483775" r:id="rId2"/>
    <p:sldLayoutId id="2147483776" r:id="rId3"/>
    <p:sldLayoutId id="2147483777" r:id="rId4"/>
    <p:sldLayoutId id="2147483778" r:id="rId5"/>
    <p:sldLayoutId id="2147483779" r:id="rId6"/>
    <p:sldLayoutId id="2147483780" r:id="rId7"/>
    <p:sldLayoutId id="2147483781" r:id="rId8"/>
    <p:sldLayoutId id="2147483782" r:id="rId9"/>
    <p:sldLayoutId id="2147483783" r:id="rId10"/>
    <p:sldLayoutId id="2147483784" r:id="rId11"/>
    <p:sldLayoutId id="2147483785" r:id="rId12"/>
  </p:sldLayoutIdLst>
  <p:txStyles>
    <p:titleStyle>
      <a:lvl1pPr algn="ctr" defTabSz="914400" rtl="0" eaLnBrk="1" latinLnBrk="0" hangingPunct="1">
        <a:lnSpc>
          <a:spcPct val="85000"/>
        </a:lnSpc>
        <a:spcBef>
          <a:spcPct val="0"/>
        </a:spcBef>
        <a:buNone/>
        <a:defRPr sz="4000" b="0" i="0" kern="1200" cap="none" spc="-15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5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5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6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5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Relationship Id="rId1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08AC96E-AA33-4309-B51D-072F59E6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56686" y="1"/>
            <a:ext cx="4635315" cy="6857999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8E46D9C-C14E-925B-E313-2CE30AE7A794}"/>
              </a:ext>
            </a:extLst>
          </p:cNvPr>
          <p:cNvSpPr txBox="1">
            <a:spLocks/>
          </p:cNvSpPr>
          <p:nvPr/>
        </p:nvSpPr>
        <p:spPr>
          <a:xfrm>
            <a:off x="974412" y="1099633"/>
            <a:ext cx="6253317" cy="29673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000" i="0" kern="12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900" b="0" i="0" u="none" strike="noStrike" kern="1200" cap="none" spc="-5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 Black" panose="020B0A04020102020204" pitchFamily="34" charset="0"/>
                <a:ea typeface="+mj-ea"/>
                <a:cs typeface="+mj-cs"/>
              </a:rPr>
              <a:t>  Project</a:t>
            </a:r>
            <a:br>
              <a:rPr kumimoji="0" lang="en-US" sz="8000" b="0" i="0" u="none" strike="noStrike" kern="1200" cap="none" spc="-5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Franklin Gothic Demi" panose="020B0703020102020204" pitchFamily="34" charset="0"/>
                <a:ea typeface="+mj-ea"/>
                <a:cs typeface="+mj-cs"/>
              </a:rPr>
            </a:br>
            <a:r>
              <a:rPr kumimoji="0" lang="en-US" sz="8000" b="0" i="0" u="none" strike="noStrike" kern="1200" cap="none" spc="-5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Franklin Gothic Demi" panose="020B0703020102020204" pitchFamily="34" charset="0"/>
                <a:ea typeface="+mj-ea"/>
                <a:cs typeface="+mj-cs"/>
              </a:rPr>
              <a:t>  </a:t>
            </a:r>
            <a:r>
              <a:rPr kumimoji="0" lang="en-US" sz="7300" b="0" i="0" u="none" strike="noStrike" kern="1200" cap="none" spc="-50" normalizeH="0" baseline="0" noProof="0" dirty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Foodie.com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5302640-5560-630D-F5CA-84F1B88610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1911" y="4839759"/>
            <a:ext cx="1458318" cy="1369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052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E2E70F1A-71A4-C244-9663-154F483A03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1322917"/>
              </p:ext>
            </p:extLst>
          </p:nvPr>
        </p:nvGraphicFramePr>
        <p:xfrm>
          <a:off x="548629" y="1741842"/>
          <a:ext cx="11094742" cy="4333240"/>
        </p:xfrm>
        <a:graphic>
          <a:graphicData uri="http://schemas.openxmlformats.org/drawingml/2006/table">
            <a:tbl>
              <a:tblPr firstRow="1" bandRow="1">
                <a:solidFill>
                  <a:srgbClr val="F0A22E"/>
                </a:solidFill>
                <a:tableStyleId>{21E4AEA4-8DFA-4A89-87EB-49C32662AFE0}</a:tableStyleId>
              </a:tblPr>
              <a:tblGrid>
                <a:gridCol w="1628013">
                  <a:extLst>
                    <a:ext uri="{9D8B030D-6E8A-4147-A177-3AD203B41FA5}">
                      <a16:colId xmlns:a16="http://schemas.microsoft.com/office/drawing/2014/main" val="2113742281"/>
                    </a:ext>
                  </a:extLst>
                </a:gridCol>
                <a:gridCol w="2106705">
                  <a:extLst>
                    <a:ext uri="{9D8B030D-6E8A-4147-A177-3AD203B41FA5}">
                      <a16:colId xmlns:a16="http://schemas.microsoft.com/office/drawing/2014/main" val="793008598"/>
                    </a:ext>
                  </a:extLst>
                </a:gridCol>
                <a:gridCol w="7360024">
                  <a:extLst>
                    <a:ext uri="{9D8B030D-6E8A-4147-A177-3AD203B41FA5}">
                      <a16:colId xmlns:a16="http://schemas.microsoft.com/office/drawing/2014/main" val="13320144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sz="1400" dirty="0"/>
                        <a:t>MICROSERVICES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MODEL CLASS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ATTRIBUTES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25567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400" b="1" dirty="0" err="1"/>
                        <a:t>AuthService</a:t>
                      </a:r>
                      <a:endParaRPr lang="en-IN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User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email, password, name, </a:t>
                      </a:r>
                      <a:r>
                        <a:rPr lang="en-IN" sz="1400" dirty="0" err="1"/>
                        <a:t>phoneno</a:t>
                      </a:r>
                      <a:r>
                        <a:rPr lang="en-IN" sz="1400" dirty="0"/>
                        <a:t>, role, image</a:t>
                      </a:r>
                    </a:p>
                    <a:p>
                      <a:endParaRPr lang="en-IN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293061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400" b="1" dirty="0" err="1"/>
                        <a:t>UserService</a:t>
                      </a:r>
                      <a:endParaRPr lang="en-IN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dirty="0"/>
                        <a:t>Address</a:t>
                      </a:r>
                      <a:br>
                        <a:rPr lang="en-IN" sz="1400" dirty="0"/>
                      </a:br>
                      <a:r>
                        <a:rPr lang="en-IN" sz="1400" dirty="0"/>
                        <a:t>user</a:t>
                      </a:r>
                      <a:br>
                        <a:rPr lang="en-IN" sz="1400" dirty="0"/>
                      </a:br>
                      <a:r>
                        <a:rPr lang="en-IN" sz="1400" dirty="0" err="1"/>
                        <a:t>FavItem</a:t>
                      </a:r>
                      <a:endParaRPr lang="en-IN" sz="1400" dirty="0"/>
                    </a:p>
                    <a:p>
                      <a:endParaRPr lang="en-IN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house no, landmark, street, city, pin</a:t>
                      </a:r>
                    </a:p>
                    <a:p>
                      <a:r>
                        <a:rPr lang="en-IN" sz="1400" dirty="0"/>
                        <a:t>email, password, name, </a:t>
                      </a:r>
                      <a:r>
                        <a:rPr lang="en-IN" sz="1400" dirty="0" err="1"/>
                        <a:t>phoneno</a:t>
                      </a:r>
                      <a:r>
                        <a:rPr lang="en-IN" sz="1400" dirty="0"/>
                        <a:t>, role, address, </a:t>
                      </a:r>
                      <a:r>
                        <a:rPr lang="en-IN" sz="1400" dirty="0" err="1"/>
                        <a:t>pfp</a:t>
                      </a:r>
                      <a:r>
                        <a:rPr lang="en-IN" sz="1400" dirty="0"/>
                        <a:t>, fav item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dirty="0" err="1"/>
                        <a:t>itemId</a:t>
                      </a:r>
                      <a:r>
                        <a:rPr lang="en-IN" sz="1400" dirty="0"/>
                        <a:t>, </a:t>
                      </a:r>
                      <a:r>
                        <a:rPr lang="en-IN" sz="1400" dirty="0" err="1"/>
                        <a:t>itemName</a:t>
                      </a:r>
                      <a:r>
                        <a:rPr lang="en-IN" sz="1400" dirty="0"/>
                        <a:t>, </a:t>
                      </a:r>
                      <a:r>
                        <a:rPr lang="en-IN" sz="1400" dirty="0" err="1"/>
                        <a:t>itemPrice</a:t>
                      </a:r>
                      <a:r>
                        <a:rPr lang="en-IN" sz="1400" dirty="0"/>
                        <a:t>, </a:t>
                      </a:r>
                      <a:r>
                        <a:rPr lang="en-IN" sz="1400" dirty="0" err="1"/>
                        <a:t>itemRating</a:t>
                      </a:r>
                      <a:r>
                        <a:rPr lang="en-IN" sz="1400" dirty="0"/>
                        <a:t>, image</a:t>
                      </a:r>
                    </a:p>
                    <a:p>
                      <a:endParaRPr lang="en-IN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075666"/>
                  </a:ext>
                </a:extLst>
              </a:tr>
              <a:tr h="187363">
                <a:tc>
                  <a:txBody>
                    <a:bodyPr/>
                    <a:lstStyle/>
                    <a:p>
                      <a:r>
                        <a:rPr lang="en-IN" sz="1400" b="1" dirty="0" err="1"/>
                        <a:t>RestaurantService</a:t>
                      </a:r>
                      <a:endParaRPr lang="en-IN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dirty="0" err="1"/>
                        <a:t>FoodItems</a:t>
                      </a:r>
                      <a:endParaRPr lang="en-IN" sz="1400" dirty="0"/>
                    </a:p>
                    <a:p>
                      <a:r>
                        <a:rPr lang="en-IN" sz="1400" dirty="0"/>
                        <a:t>Restaurant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dirty="0" err="1"/>
                        <a:t>itemId</a:t>
                      </a:r>
                      <a:r>
                        <a:rPr lang="en-IN" sz="1400" dirty="0"/>
                        <a:t>, </a:t>
                      </a:r>
                      <a:r>
                        <a:rPr lang="en-IN" sz="1400" dirty="0" err="1"/>
                        <a:t>itemName</a:t>
                      </a:r>
                      <a:r>
                        <a:rPr lang="en-IN" sz="1400" dirty="0"/>
                        <a:t>, </a:t>
                      </a:r>
                      <a:r>
                        <a:rPr lang="en-IN" sz="1400" dirty="0" err="1"/>
                        <a:t>itemPrice</a:t>
                      </a:r>
                      <a:r>
                        <a:rPr lang="en-IN" sz="1400" dirty="0"/>
                        <a:t>, </a:t>
                      </a:r>
                      <a:r>
                        <a:rPr lang="en-IN" sz="1400" dirty="0" err="1"/>
                        <a:t>itemRating</a:t>
                      </a:r>
                      <a:r>
                        <a:rPr lang="en-IN" sz="1400" dirty="0"/>
                        <a:t>, description, image</a:t>
                      </a:r>
                      <a:br>
                        <a:rPr lang="en-IN" sz="1400" dirty="0"/>
                      </a:br>
                      <a:r>
                        <a:rPr lang="en-IN" sz="1400" dirty="0" err="1"/>
                        <a:t>restaurantId</a:t>
                      </a:r>
                      <a:r>
                        <a:rPr lang="en-IN" sz="1400" dirty="0"/>
                        <a:t>, </a:t>
                      </a:r>
                      <a:r>
                        <a:rPr lang="en-IN" sz="1400" dirty="0" err="1"/>
                        <a:t>restaurantName</a:t>
                      </a:r>
                      <a:r>
                        <a:rPr lang="en-IN" sz="1400" dirty="0"/>
                        <a:t>, </a:t>
                      </a:r>
                      <a:r>
                        <a:rPr lang="en-IN" sz="1400" dirty="0" err="1"/>
                        <a:t>restaurantRating</a:t>
                      </a:r>
                      <a:r>
                        <a:rPr lang="en-IN" sz="1400" dirty="0"/>
                        <a:t>, location, image, food items</a:t>
                      </a:r>
                    </a:p>
                    <a:p>
                      <a:endParaRPr lang="en-IN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483017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400" b="1" dirty="0" err="1"/>
                        <a:t>OrderService</a:t>
                      </a:r>
                      <a:endParaRPr lang="en-IN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Item</a:t>
                      </a:r>
                      <a:br>
                        <a:rPr lang="en-IN" sz="1400" dirty="0"/>
                      </a:br>
                      <a:r>
                        <a:rPr lang="en-IN" sz="1400" dirty="0"/>
                        <a:t>Order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dirty="0" err="1"/>
                        <a:t>itemId</a:t>
                      </a:r>
                      <a:r>
                        <a:rPr lang="en-IN" sz="1400" dirty="0"/>
                        <a:t>, </a:t>
                      </a:r>
                      <a:r>
                        <a:rPr lang="en-IN" sz="1400" dirty="0" err="1"/>
                        <a:t>itemName</a:t>
                      </a:r>
                      <a:r>
                        <a:rPr lang="en-IN" sz="1400" dirty="0"/>
                        <a:t>, </a:t>
                      </a:r>
                      <a:r>
                        <a:rPr lang="en-IN" sz="1400" dirty="0" err="1"/>
                        <a:t>itemPrice</a:t>
                      </a:r>
                      <a:r>
                        <a:rPr lang="en-IN" sz="1400" dirty="0"/>
                        <a:t>, </a:t>
                      </a:r>
                      <a:r>
                        <a:rPr lang="en-IN" sz="1400" dirty="0" err="1"/>
                        <a:t>itemRating</a:t>
                      </a:r>
                      <a:r>
                        <a:rPr lang="en-IN" sz="1400" dirty="0"/>
                        <a:t>, image, count, status</a:t>
                      </a:r>
                    </a:p>
                    <a:p>
                      <a:r>
                        <a:rPr lang="en-IN" sz="1400" dirty="0" err="1"/>
                        <a:t>orderId</a:t>
                      </a:r>
                      <a:r>
                        <a:rPr lang="en-IN" sz="1400" dirty="0"/>
                        <a:t>, </a:t>
                      </a:r>
                      <a:r>
                        <a:rPr lang="en-IN" sz="1400" dirty="0" err="1"/>
                        <a:t>customerId</a:t>
                      </a:r>
                      <a:r>
                        <a:rPr lang="en-IN" sz="1400" dirty="0"/>
                        <a:t>, address, item</a:t>
                      </a:r>
                    </a:p>
                    <a:p>
                      <a:endParaRPr lang="en-IN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03000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400" b="1" dirty="0" err="1"/>
                        <a:t>PaymentService</a:t>
                      </a:r>
                      <a:endParaRPr lang="en-IN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Payment order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dirty="0" err="1"/>
                        <a:t>orderAmount</a:t>
                      </a:r>
                      <a:r>
                        <a:rPr lang="en-IN" sz="1400" dirty="0"/>
                        <a:t>, </a:t>
                      </a:r>
                      <a:r>
                        <a:rPr lang="en-IN" sz="1400" dirty="0" err="1"/>
                        <a:t>orderInfo</a:t>
                      </a:r>
                      <a:endParaRPr lang="en-IN" sz="1400" dirty="0"/>
                    </a:p>
                    <a:p>
                      <a:endParaRPr lang="en-IN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181314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400" b="1" dirty="0" err="1"/>
                        <a:t>NotificationService</a:t>
                      </a:r>
                      <a:endParaRPr lang="en-IN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Email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subject, body</a:t>
                      </a:r>
                    </a:p>
                    <a:p>
                      <a:endParaRPr lang="en-IN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71252126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C04EF190-9B9B-79D8-EB47-9CAFD0998369}"/>
              </a:ext>
            </a:extLst>
          </p:cNvPr>
          <p:cNvSpPr txBox="1">
            <a:spLocks/>
          </p:cNvSpPr>
          <p:nvPr/>
        </p:nvSpPr>
        <p:spPr>
          <a:xfrm>
            <a:off x="4015631" y="590509"/>
            <a:ext cx="4062491" cy="81525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IN" sz="4000" dirty="0">
                <a:solidFill>
                  <a:srgbClr val="F0A22E"/>
                </a:solidFill>
                <a:latin typeface="Bahnschrift SemiBold Condensed" panose="020B0502040204020203" pitchFamily="34" charset="0"/>
              </a:rPr>
              <a:t>DOMAIN/MODEL CLASSES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3A15B1-F937-39E8-24C6-825180CD00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599" y="153952"/>
            <a:ext cx="971871" cy="91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7566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26750CD-81CD-8C89-6F10-EC3D933AA0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693" y="1763402"/>
            <a:ext cx="7999597" cy="25098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A40CACE-BFBE-4F71-71F4-26B4C1AAEFF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00" r="1018" b="51984"/>
          <a:stretch/>
        </p:blipFill>
        <p:spPr>
          <a:xfrm>
            <a:off x="1322293" y="4601722"/>
            <a:ext cx="9197554" cy="201321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7642D81-83C8-1A5D-C1C7-91976DA0A2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757" y="176001"/>
            <a:ext cx="971871" cy="9128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CA9A630-2A8D-C3A7-1F89-6011C7649D9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06" t="33860" r="12354" b="29542"/>
          <a:stretch/>
        </p:blipFill>
        <p:spPr>
          <a:xfrm>
            <a:off x="6795246" y="332413"/>
            <a:ext cx="4303059" cy="1174222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9D034C8D-2539-11BD-4AB3-FFFDAAAC7737}"/>
              </a:ext>
            </a:extLst>
          </p:cNvPr>
          <p:cNvSpPr txBox="1">
            <a:spLocks/>
          </p:cNvSpPr>
          <p:nvPr/>
        </p:nvSpPr>
        <p:spPr>
          <a:xfrm>
            <a:off x="2302452" y="511899"/>
            <a:ext cx="4062491" cy="8152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IN" sz="4000" dirty="0">
                <a:solidFill>
                  <a:srgbClr val="F0A22E"/>
                </a:solidFill>
                <a:latin typeface="Bahnschrift SemiBold Condensed" panose="020B0502040204020203" pitchFamily="34" charset="0"/>
              </a:rPr>
              <a:t>USER EXPERIENCE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42CB865-1C67-E8AD-971C-1C7A9DBEDB4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103" t="23229" r="11102" b="20785"/>
          <a:stretch/>
        </p:blipFill>
        <p:spPr>
          <a:xfrm>
            <a:off x="9108141" y="1763402"/>
            <a:ext cx="2106706" cy="2387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701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F440EA9-2FA2-8F83-A726-39FC0A1B2C31}"/>
              </a:ext>
            </a:extLst>
          </p:cNvPr>
          <p:cNvSpPr txBox="1"/>
          <p:nvPr/>
        </p:nvSpPr>
        <p:spPr>
          <a:xfrm>
            <a:off x="1582653" y="1827812"/>
            <a:ext cx="7754470" cy="41964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In coming time we are Planning to Provide Restaurant location, Using google maps Api and we’ll also try to provide new user a discount on his first order  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We’ll also try to implement loyalty program – to encourage customer retention, where user will receive rewards on the basis of orders.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and also social media Integration as well, so if user wants to share something about the items/restaurants, they can share that on social media.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B5F8FC5-3A77-1648-91A0-139644C2DE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757" y="176001"/>
            <a:ext cx="971871" cy="91285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FAFF6F8C-2651-D942-5297-CA4E240B42CD}"/>
              </a:ext>
            </a:extLst>
          </p:cNvPr>
          <p:cNvSpPr txBox="1">
            <a:spLocks/>
          </p:cNvSpPr>
          <p:nvPr/>
        </p:nvSpPr>
        <p:spPr>
          <a:xfrm>
            <a:off x="3428642" y="556722"/>
            <a:ext cx="4062491" cy="8152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IN" sz="4000" dirty="0">
                <a:solidFill>
                  <a:srgbClr val="F0A22E"/>
                </a:solidFill>
                <a:latin typeface="Bahnschrift SemiBold Condensed" panose="020B0502040204020203" pitchFamily="34" charset="0"/>
              </a:rPr>
              <a:t>FUTURE SCOPE</a:t>
            </a:r>
          </a:p>
        </p:txBody>
      </p:sp>
    </p:spTree>
    <p:extLst>
      <p:ext uri="{BB962C8B-B14F-4D97-AF65-F5344CB8AC3E}">
        <p14:creationId xmlns:p14="http://schemas.microsoft.com/office/powerpoint/2010/main" val="2925222219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BBE9C5C-6569-4C5C-98FD-4514941A1A59}"/>
              </a:ext>
            </a:extLst>
          </p:cNvPr>
          <p:cNvSpPr/>
          <p:nvPr/>
        </p:nvSpPr>
        <p:spPr>
          <a:xfrm rot="2700000">
            <a:off x="4787270" y="1498228"/>
            <a:ext cx="2013390" cy="2013390"/>
          </a:xfrm>
          <a:prstGeom prst="roundRect">
            <a:avLst>
              <a:gd name="adj" fmla="val 20464"/>
            </a:avLst>
          </a:prstGeom>
          <a:noFill/>
          <a:ln w="349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06BA146-A655-415F-8DCE-ED10500F28D3}"/>
              </a:ext>
            </a:extLst>
          </p:cNvPr>
          <p:cNvSpPr/>
          <p:nvPr/>
        </p:nvSpPr>
        <p:spPr>
          <a:xfrm rot="2700000">
            <a:off x="6838259" y="3069049"/>
            <a:ext cx="1719112" cy="1719112"/>
          </a:xfrm>
          <a:prstGeom prst="roundRect">
            <a:avLst>
              <a:gd name="adj" fmla="val 20464"/>
            </a:avLst>
          </a:prstGeom>
          <a:noFill/>
          <a:ln w="349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F5C243C-8AFA-48C1-BC37-34FA15F457A4}"/>
              </a:ext>
            </a:extLst>
          </p:cNvPr>
          <p:cNvSpPr/>
          <p:nvPr/>
        </p:nvSpPr>
        <p:spPr>
          <a:xfrm rot="2700000" flipV="1">
            <a:off x="4540878" y="4118095"/>
            <a:ext cx="952612" cy="952612"/>
          </a:xfrm>
          <a:prstGeom prst="roundRect">
            <a:avLst>
              <a:gd name="adj" fmla="val 20464"/>
            </a:avLst>
          </a:prstGeom>
          <a:noFill/>
          <a:ln w="349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E7236F8A-92A8-462D-9C5C-EBB0391EE255}"/>
              </a:ext>
            </a:extLst>
          </p:cNvPr>
          <p:cNvSpPr/>
          <p:nvPr/>
        </p:nvSpPr>
        <p:spPr>
          <a:xfrm rot="2700000">
            <a:off x="4873773" y="2476033"/>
            <a:ext cx="2632086" cy="2632086"/>
          </a:xfrm>
          <a:prstGeom prst="roundRect">
            <a:avLst>
              <a:gd name="adj" fmla="val 1912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accent1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72742A2-6260-4172-8D34-B3FEEEF9BC92}"/>
              </a:ext>
            </a:extLst>
          </p:cNvPr>
          <p:cNvSpPr txBox="1">
            <a:spLocks/>
          </p:cNvSpPr>
          <p:nvPr/>
        </p:nvSpPr>
        <p:spPr>
          <a:xfrm>
            <a:off x="5052519" y="3279222"/>
            <a:ext cx="2274594" cy="1239069"/>
          </a:xfrm>
          <a:prstGeom prst="rect">
            <a:avLst/>
          </a:prstGeom>
        </p:spPr>
        <p:txBody>
          <a:bodyPr vert="horz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IN" sz="4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THANK YOU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2A43068-9F93-4923-849F-C40C2616E5FD}"/>
              </a:ext>
            </a:extLst>
          </p:cNvPr>
          <p:cNvSpPr/>
          <p:nvPr/>
        </p:nvSpPr>
        <p:spPr>
          <a:xfrm rot="2700000">
            <a:off x="6514437" y="5459985"/>
            <a:ext cx="1597666" cy="1597666"/>
          </a:xfrm>
          <a:custGeom>
            <a:avLst/>
            <a:gdLst>
              <a:gd name="connsiteX0" fmla="*/ 89500 w 1597666"/>
              <a:gd name="connsiteY0" fmla="*/ 89500 h 1597666"/>
              <a:gd name="connsiteX1" fmla="*/ 305570 w 1597666"/>
              <a:gd name="connsiteY1" fmla="*/ 0 h 1597666"/>
              <a:gd name="connsiteX2" fmla="*/ 1292096 w 1597666"/>
              <a:gd name="connsiteY2" fmla="*/ 0 h 1597666"/>
              <a:gd name="connsiteX3" fmla="*/ 1597666 w 1597666"/>
              <a:gd name="connsiteY3" fmla="*/ 305570 h 1597666"/>
              <a:gd name="connsiteX4" fmla="*/ 1597666 w 1597666"/>
              <a:gd name="connsiteY4" fmla="*/ 828667 h 1597666"/>
              <a:gd name="connsiteX5" fmla="*/ 828667 w 1597666"/>
              <a:gd name="connsiteY5" fmla="*/ 1597666 h 1597666"/>
              <a:gd name="connsiteX6" fmla="*/ 305570 w 1597666"/>
              <a:gd name="connsiteY6" fmla="*/ 1597666 h 1597666"/>
              <a:gd name="connsiteX7" fmla="*/ 0 w 1597666"/>
              <a:gd name="connsiteY7" fmla="*/ 1292096 h 1597666"/>
              <a:gd name="connsiteX8" fmla="*/ 0 w 1597666"/>
              <a:gd name="connsiteY8" fmla="*/ 305570 h 1597666"/>
              <a:gd name="connsiteX9" fmla="*/ 89500 w 1597666"/>
              <a:gd name="connsiteY9" fmla="*/ 89500 h 1597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97666" h="1597666">
                <a:moveTo>
                  <a:pt x="89500" y="89500"/>
                </a:moveTo>
                <a:cubicBezTo>
                  <a:pt x="144796" y="34202"/>
                  <a:pt x="221189" y="0"/>
                  <a:pt x="305570" y="0"/>
                </a:cubicBezTo>
                <a:lnTo>
                  <a:pt x="1292096" y="0"/>
                </a:lnTo>
                <a:cubicBezTo>
                  <a:pt x="1460858" y="0"/>
                  <a:pt x="1597666" y="136808"/>
                  <a:pt x="1597666" y="305570"/>
                </a:cubicBezTo>
                <a:lnTo>
                  <a:pt x="1597666" y="828667"/>
                </a:lnTo>
                <a:lnTo>
                  <a:pt x="828667" y="1597666"/>
                </a:lnTo>
                <a:lnTo>
                  <a:pt x="305570" y="1597666"/>
                </a:lnTo>
                <a:cubicBezTo>
                  <a:pt x="136808" y="1597666"/>
                  <a:pt x="0" y="1460858"/>
                  <a:pt x="0" y="1292096"/>
                </a:cubicBezTo>
                <a:lnTo>
                  <a:pt x="0" y="305570"/>
                </a:lnTo>
                <a:cubicBezTo>
                  <a:pt x="0" y="221189"/>
                  <a:pt x="34202" y="144796"/>
                  <a:pt x="89500" y="89500"/>
                </a:cubicBezTo>
                <a:close/>
              </a:path>
            </a:pathLst>
          </a:custGeom>
          <a:solidFill>
            <a:schemeClr val="accent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>
              <a:solidFill>
                <a:schemeClr val="accent1"/>
              </a:solidFill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03F0C82F-60D6-4E8E-8658-1945239ECDC7}"/>
              </a:ext>
            </a:extLst>
          </p:cNvPr>
          <p:cNvSpPr/>
          <p:nvPr/>
        </p:nvSpPr>
        <p:spPr>
          <a:xfrm rot="2700000">
            <a:off x="6510289" y="359621"/>
            <a:ext cx="1597666" cy="1597666"/>
          </a:xfrm>
          <a:prstGeom prst="roundRect">
            <a:avLst>
              <a:gd name="adj" fmla="val 19126"/>
            </a:avLst>
          </a:prstGeom>
          <a:solidFill>
            <a:schemeClr val="accent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accent1"/>
              </a:solidFill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8632F3FE-74FC-4251-9C8C-0D58948AEC51}"/>
              </a:ext>
            </a:extLst>
          </p:cNvPr>
          <p:cNvSpPr/>
          <p:nvPr/>
        </p:nvSpPr>
        <p:spPr>
          <a:xfrm rot="2700000">
            <a:off x="2631200" y="2321568"/>
            <a:ext cx="1597666" cy="1597666"/>
          </a:xfrm>
          <a:prstGeom prst="roundRect">
            <a:avLst>
              <a:gd name="adj" fmla="val 19126"/>
            </a:avLst>
          </a:prstGeom>
          <a:solidFill>
            <a:schemeClr val="accent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accent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8382310-F42F-96E0-E8A5-4D74FFD39C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1660" y="2596472"/>
            <a:ext cx="971871" cy="9128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C1A4330-A992-1486-1CB9-F37E930AE2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1168" y="5751260"/>
            <a:ext cx="971871" cy="9128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978C270-D067-A331-9721-ADF6F9A1AF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6373" y="663348"/>
            <a:ext cx="971871" cy="91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671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2A1C39-66D7-AC58-DA4F-C5A84F1E55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5487" y="627530"/>
            <a:ext cx="3569029" cy="720673"/>
          </a:xfrm>
        </p:spPr>
        <p:txBody>
          <a:bodyPr>
            <a:normAutofit fontScale="90000"/>
          </a:bodyPr>
          <a:lstStyle/>
          <a:p>
            <a:r>
              <a:rPr lang="en-IN" dirty="0"/>
              <a:t>Team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3541232-5F8E-3E73-E4B1-216FEC01A986}"/>
              </a:ext>
            </a:extLst>
          </p:cNvPr>
          <p:cNvSpPr/>
          <p:nvPr/>
        </p:nvSpPr>
        <p:spPr>
          <a:xfrm>
            <a:off x="8407853" y="2214282"/>
            <a:ext cx="2886635" cy="401618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607383E-86E8-3B4A-79BF-335D0C97F1A5}"/>
              </a:ext>
            </a:extLst>
          </p:cNvPr>
          <p:cNvSpPr/>
          <p:nvPr/>
        </p:nvSpPr>
        <p:spPr>
          <a:xfrm>
            <a:off x="1040119" y="2214282"/>
            <a:ext cx="2886635" cy="401618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7452FA2-5F92-C041-DA7E-35966F98F87B}"/>
              </a:ext>
            </a:extLst>
          </p:cNvPr>
          <p:cNvSpPr/>
          <p:nvPr/>
        </p:nvSpPr>
        <p:spPr>
          <a:xfrm>
            <a:off x="4652682" y="2214282"/>
            <a:ext cx="2886635" cy="401618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B3FC27D-C065-5B18-E339-DA3D7D6BDB04}"/>
              </a:ext>
            </a:extLst>
          </p:cNvPr>
          <p:cNvSpPr/>
          <p:nvPr/>
        </p:nvSpPr>
        <p:spPr>
          <a:xfrm>
            <a:off x="8875810" y="5351929"/>
            <a:ext cx="1950720" cy="3657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Aishna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22370A7-3093-C19B-6EFA-984EA24170E0}"/>
              </a:ext>
            </a:extLst>
          </p:cNvPr>
          <p:cNvSpPr/>
          <p:nvPr/>
        </p:nvSpPr>
        <p:spPr>
          <a:xfrm>
            <a:off x="1508076" y="5351929"/>
            <a:ext cx="1950720" cy="3657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Sanju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611ADD9-1DE2-9D9C-C3C6-442B89A1C7A5}"/>
              </a:ext>
            </a:extLst>
          </p:cNvPr>
          <p:cNvSpPr/>
          <p:nvPr/>
        </p:nvSpPr>
        <p:spPr>
          <a:xfrm>
            <a:off x="5174642" y="5351929"/>
            <a:ext cx="1950720" cy="3657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Evelyn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BC3D9ED-F7B7-281A-65B4-F71A091B85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38" r="11538"/>
          <a:stretch/>
        </p:blipFill>
        <p:spPr>
          <a:xfrm>
            <a:off x="5300148" y="2730649"/>
            <a:ext cx="1738739" cy="226036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EA9D6F8-1B8F-698D-E217-D48FB1BFE6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75" r="5875"/>
          <a:stretch/>
        </p:blipFill>
        <p:spPr>
          <a:xfrm>
            <a:off x="1529273" y="2828600"/>
            <a:ext cx="1908326" cy="216241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2F61299-4D3A-3040-A7A0-5834C39DAE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70" r="10470"/>
          <a:stretch/>
        </p:blipFill>
        <p:spPr>
          <a:xfrm>
            <a:off x="8960959" y="2784302"/>
            <a:ext cx="1779659" cy="225100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82799431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DB36F-C9E8-49A1-ED13-6CAEC260F8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7485" y="287409"/>
            <a:ext cx="4062491" cy="815250"/>
          </a:xfrm>
        </p:spPr>
        <p:txBody>
          <a:bodyPr>
            <a:normAutofit/>
          </a:bodyPr>
          <a:lstStyle/>
          <a:p>
            <a:r>
              <a:rPr lang="en-IN" sz="4000" dirty="0">
                <a:solidFill>
                  <a:srgbClr val="F0A22E"/>
                </a:solidFill>
                <a:latin typeface="Bahnschrift SemiBold Condensed" panose="020B0502040204020203" pitchFamily="34" charset="0"/>
              </a:rPr>
              <a:t>Need of the project…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4B0F93-DF55-EC57-AADA-B28EEF990B0C}"/>
              </a:ext>
            </a:extLst>
          </p:cNvPr>
          <p:cNvSpPr txBox="1"/>
          <p:nvPr/>
        </p:nvSpPr>
        <p:spPr>
          <a:xfrm>
            <a:off x="717177" y="1299882"/>
            <a:ext cx="8731624" cy="50274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srgbClr val="A5644E">
                    <a:lumMod val="75000"/>
                  </a:srgb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Problem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  : As we move on with the “New Normal” because of the Covid-19 situation. It has forced us to change some of our common behaviours. Enjoying our favourite food at our favourite restaurant is one of them… 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At that time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the COVID-19 pandemic has highlighted the importance of food delivery platforms in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ensuring safety and minimizing contact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. These platforms have played a crucial role in supporting social distancing measures by providing contactless delivery options. 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Not Only this these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platforms also supports small and local restaurant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to reach a wider customer base. By ordering through these platforms you are also providing  a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direct support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to these restaurants.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511835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6F999268-8FD8-5EE7-6081-66DFA8202DE2}"/>
              </a:ext>
            </a:extLst>
          </p:cNvPr>
          <p:cNvSpPr txBox="1"/>
          <p:nvPr/>
        </p:nvSpPr>
        <p:spPr>
          <a:xfrm>
            <a:off x="4883723" y="5425425"/>
            <a:ext cx="1972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6.  Future Scope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F8E21F5-9474-DE70-19FB-7CCD67DD3C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3800" y="1611715"/>
            <a:ext cx="1351794" cy="117283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B929C98-28DA-2AAA-8F94-4110B826FB03}"/>
              </a:ext>
            </a:extLst>
          </p:cNvPr>
          <p:cNvSpPr txBox="1"/>
          <p:nvPr/>
        </p:nvSpPr>
        <p:spPr>
          <a:xfrm>
            <a:off x="1129552" y="3642615"/>
            <a:ext cx="1972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2.  Features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91C09F6-B3A6-2B6D-7EFA-540EFB8E8A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5847" y="3274716"/>
            <a:ext cx="1261220" cy="124597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F52833F-36D8-F592-59E7-49443B54FCA9}"/>
              </a:ext>
            </a:extLst>
          </p:cNvPr>
          <p:cNvSpPr txBox="1"/>
          <p:nvPr/>
        </p:nvSpPr>
        <p:spPr>
          <a:xfrm>
            <a:off x="1129552" y="5432611"/>
            <a:ext cx="1972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3.  Technology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8516A68-0DEE-7E2F-B696-54BFB91F66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1857" y="5056035"/>
            <a:ext cx="1095679" cy="112248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DCDB1D0-0656-0A38-9A87-114F6FA2B624}"/>
              </a:ext>
            </a:extLst>
          </p:cNvPr>
          <p:cNvSpPr txBox="1"/>
          <p:nvPr/>
        </p:nvSpPr>
        <p:spPr>
          <a:xfrm>
            <a:off x="4883724" y="1972697"/>
            <a:ext cx="1972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4.  Process Flow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028F580-1C18-ECCC-B74F-CBFB1DAFE6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738" y="3413422"/>
            <a:ext cx="825081" cy="82771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8F6498C-22E7-26CE-A2E8-476AD6A25047}"/>
              </a:ext>
            </a:extLst>
          </p:cNvPr>
          <p:cNvSpPr txBox="1"/>
          <p:nvPr/>
        </p:nvSpPr>
        <p:spPr>
          <a:xfrm>
            <a:off x="4883724" y="3642615"/>
            <a:ext cx="1972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5. UI Tour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34E1E24C-6654-F88D-E459-340641414B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77159" y="1448074"/>
            <a:ext cx="1418121" cy="130568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CF967C92-E3E4-ED8F-9625-0D1D620A5F4D}"/>
              </a:ext>
            </a:extLst>
          </p:cNvPr>
          <p:cNvSpPr txBox="1"/>
          <p:nvPr/>
        </p:nvSpPr>
        <p:spPr>
          <a:xfrm>
            <a:off x="1129552" y="1978125"/>
            <a:ext cx="1972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1.  Introduction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696C5EF6-6172-EB08-FF2A-1CCBCC93DB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77159" y="4855161"/>
            <a:ext cx="1388240" cy="1449306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86A4D1E1-4D47-23DB-8CDB-3E0A618C3D81}"/>
              </a:ext>
            </a:extLst>
          </p:cNvPr>
          <p:cNvSpPr txBox="1"/>
          <p:nvPr/>
        </p:nvSpPr>
        <p:spPr>
          <a:xfrm>
            <a:off x="8616874" y="2484255"/>
            <a:ext cx="1255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7.  Team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C62296C-1298-2703-B6F1-8F743FD33824}"/>
              </a:ext>
            </a:extLst>
          </p:cNvPr>
          <p:cNvSpPr txBox="1"/>
          <p:nvPr/>
        </p:nvSpPr>
        <p:spPr>
          <a:xfrm>
            <a:off x="8616874" y="4524170"/>
            <a:ext cx="1111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8.  Q&amp;A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302CEB34-3C8A-16DB-BD55-DBE10DB428D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66125" y="4150098"/>
            <a:ext cx="1227693" cy="1117476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FC3F99BE-9973-B7B0-2F02-8ACE44307D0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40183" y="2163304"/>
            <a:ext cx="1059205" cy="10122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D31728-60E9-D885-45DC-1179B0AB0655}"/>
              </a:ext>
            </a:extLst>
          </p:cNvPr>
          <p:cNvSpPr txBox="1">
            <a:spLocks/>
          </p:cNvSpPr>
          <p:nvPr/>
        </p:nvSpPr>
        <p:spPr>
          <a:xfrm>
            <a:off x="3932789" y="261124"/>
            <a:ext cx="4062491" cy="8152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IN" sz="4000" dirty="0">
                <a:solidFill>
                  <a:srgbClr val="F0A22E"/>
                </a:solidFill>
                <a:latin typeface="Bahnschrift SemiBold Condensed" panose="020B0502040204020203" pitchFamily="34" charset="0"/>
              </a:rPr>
              <a:t>CONTENT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D987DA-3A18-754A-717A-B6747438D1F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5599" y="153952"/>
            <a:ext cx="971871" cy="91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764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  <p:bldP spid="15" grpId="0"/>
      <p:bldP spid="18" grpId="0"/>
      <p:bldP spid="21" grpId="0"/>
      <p:bldP spid="24" grpId="0"/>
      <p:bldP spid="27" grpId="0"/>
      <p:bldP spid="2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E1329BF-D8FF-E4F2-7C3A-C53CCC12C85F}"/>
              </a:ext>
            </a:extLst>
          </p:cNvPr>
          <p:cNvSpPr txBox="1"/>
          <p:nvPr/>
        </p:nvSpPr>
        <p:spPr>
          <a:xfrm>
            <a:off x="1349187" y="2900073"/>
            <a:ext cx="9637059" cy="1295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Our project is a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Food Application “Foodie”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a dynamic website inspired by Zomato &amp; Swiggy, The popular food discovery and delivery platform. Our website focuses on revolutionizing the way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users explore and order food online.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With an extensive restaurant database, detailed menus.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198B11-1E98-23D9-6387-B0630DFA61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1819" y="1553414"/>
            <a:ext cx="1351794" cy="11728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9854A73-C1B4-1FB8-6388-15F14C7F63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599" y="153952"/>
            <a:ext cx="971871" cy="9128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171759F-BFDD-62A1-CE82-626721F0B6AA}"/>
              </a:ext>
            </a:extLst>
          </p:cNvPr>
          <p:cNvSpPr txBox="1"/>
          <p:nvPr/>
        </p:nvSpPr>
        <p:spPr>
          <a:xfrm>
            <a:off x="1349186" y="4388750"/>
            <a:ext cx="9637059" cy="464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Our main focus is to provide our customer with healthy, hygienic  and tasty food.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75436F-5AB8-9DAC-71AE-40C4B5612B3C}"/>
              </a:ext>
            </a:extLst>
          </p:cNvPr>
          <p:cNvSpPr txBox="1"/>
          <p:nvPr/>
        </p:nvSpPr>
        <p:spPr>
          <a:xfrm>
            <a:off x="1349186" y="4974620"/>
            <a:ext cx="8467163" cy="464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Our Platform facilitates two types of User i.e. Vendor and Customer.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0936CFFD-CC85-522E-02B2-6663787095EA}"/>
              </a:ext>
            </a:extLst>
          </p:cNvPr>
          <p:cNvSpPr txBox="1">
            <a:spLocks/>
          </p:cNvSpPr>
          <p:nvPr/>
        </p:nvSpPr>
        <p:spPr>
          <a:xfrm>
            <a:off x="4064754" y="518463"/>
            <a:ext cx="4062491" cy="8152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IN" sz="4000" dirty="0">
                <a:solidFill>
                  <a:srgbClr val="F0A22E"/>
                </a:solidFill>
                <a:latin typeface="Bahnschrift SemiBold Condensed" panose="020B0502040204020203" pitchFamily="34" charset="0"/>
              </a:rPr>
              <a:t>INTROCUCTION</a:t>
            </a:r>
          </a:p>
        </p:txBody>
      </p:sp>
    </p:spTree>
    <p:extLst>
      <p:ext uri="{BB962C8B-B14F-4D97-AF65-F5344CB8AC3E}">
        <p14:creationId xmlns:p14="http://schemas.microsoft.com/office/powerpoint/2010/main" val="426652124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D428BC4-3063-6CDB-16B2-D0193C2A4772}"/>
              </a:ext>
            </a:extLst>
          </p:cNvPr>
          <p:cNvSpPr txBox="1"/>
          <p:nvPr/>
        </p:nvSpPr>
        <p:spPr>
          <a:xfrm>
            <a:off x="1196776" y="1333713"/>
            <a:ext cx="9847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We have tried to provide most of the essential functionalities to our customers and Vendor.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91AA42-DDAE-7EC9-C30F-A4C0FEEFD356}"/>
              </a:ext>
            </a:extLst>
          </p:cNvPr>
          <p:cNvSpPr txBox="1"/>
          <p:nvPr/>
        </p:nvSpPr>
        <p:spPr>
          <a:xfrm>
            <a:off x="952563" y="2379138"/>
            <a:ext cx="13243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Customer</a:t>
            </a:r>
            <a:r>
              <a:rPr lang="en-IN" dirty="0"/>
              <a:t>-: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3B66AB-244F-DD6F-CCE6-071250518318}"/>
              </a:ext>
            </a:extLst>
          </p:cNvPr>
          <p:cNvSpPr txBox="1"/>
          <p:nvPr/>
        </p:nvSpPr>
        <p:spPr>
          <a:xfrm>
            <a:off x="2276958" y="2321562"/>
            <a:ext cx="8328842" cy="2957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/>
              <a:t>Customer can add items to his favourite section. And from favourites he can Order or can delete that item.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/>
              <a:t>Customer can Order multiple Food items from multiple restaurants.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/>
              <a:t>Customer can also cancel that order.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/>
              <a:t>Customer can View/Update his profile.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/>
              <a:t>For Payment we have provided RazorPay API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/>
              <a:t>Customer can search the item and restaurants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C5D13FA-8009-95B2-0546-C56C8F214DF7}"/>
              </a:ext>
            </a:extLst>
          </p:cNvPr>
          <p:cNvSpPr txBox="1"/>
          <p:nvPr/>
        </p:nvSpPr>
        <p:spPr>
          <a:xfrm>
            <a:off x="1635486" y="1743234"/>
            <a:ext cx="89703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For Login customer and vendor need to go through authentication and validation process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43445B5-7FB8-76ED-BD07-8492C007576D}"/>
              </a:ext>
            </a:extLst>
          </p:cNvPr>
          <p:cNvSpPr txBox="1"/>
          <p:nvPr/>
        </p:nvSpPr>
        <p:spPr>
          <a:xfrm>
            <a:off x="952563" y="5704592"/>
            <a:ext cx="17525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Vendor </a:t>
            </a:r>
            <a:r>
              <a:rPr lang="en-IN" dirty="0"/>
              <a:t>-: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D26E712-8E8B-3B4C-83FD-CB0611874AF1}"/>
              </a:ext>
            </a:extLst>
          </p:cNvPr>
          <p:cNvSpPr txBox="1"/>
          <p:nvPr/>
        </p:nvSpPr>
        <p:spPr>
          <a:xfrm>
            <a:off x="2276958" y="5633740"/>
            <a:ext cx="8328842" cy="880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/>
              <a:t>Vendor can Add/Delete/Update Restaurants in the database.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/>
              <a:t>Vendor can Add/Update Item In his Restaurant.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24C6A9D-35E1-6A12-3B8B-3FB243A82A0D}"/>
              </a:ext>
            </a:extLst>
          </p:cNvPr>
          <p:cNvSpPr txBox="1">
            <a:spLocks/>
          </p:cNvSpPr>
          <p:nvPr/>
        </p:nvSpPr>
        <p:spPr>
          <a:xfrm>
            <a:off x="4064754" y="341305"/>
            <a:ext cx="4062491" cy="8152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IN" sz="4000" dirty="0">
                <a:solidFill>
                  <a:srgbClr val="F0A22E"/>
                </a:solidFill>
                <a:latin typeface="Bahnschrift SemiBold Condensed" panose="020B0502040204020203" pitchFamily="34" charset="0"/>
              </a:rPr>
              <a:t>FEATURES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48B5E4D-1DD1-25C9-71CB-4D90F9D45B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599" y="153952"/>
            <a:ext cx="971871" cy="91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6682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FE99314-F198-39BD-C943-9BB4BE588F06}"/>
              </a:ext>
            </a:extLst>
          </p:cNvPr>
          <p:cNvSpPr/>
          <p:nvPr/>
        </p:nvSpPr>
        <p:spPr>
          <a:xfrm>
            <a:off x="5310539" y="282334"/>
            <a:ext cx="871299" cy="533330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>
                <a:solidFill>
                  <a:schemeClr val="tx1"/>
                </a:solidFill>
              </a:rPr>
              <a:t>START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3D47C71-4776-2888-7A82-B18F16C94221}"/>
              </a:ext>
            </a:extLst>
          </p:cNvPr>
          <p:cNvCxnSpPr>
            <a:cxnSpLocks/>
          </p:cNvCxnSpPr>
          <p:nvPr/>
        </p:nvCxnSpPr>
        <p:spPr>
          <a:xfrm>
            <a:off x="5746672" y="793077"/>
            <a:ext cx="0" cy="33986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04A6B75-F430-23B2-9FB4-71F8FFD632FB}"/>
              </a:ext>
            </a:extLst>
          </p:cNvPr>
          <p:cNvCxnSpPr>
            <a:cxnSpLocks/>
          </p:cNvCxnSpPr>
          <p:nvPr/>
        </p:nvCxnSpPr>
        <p:spPr>
          <a:xfrm>
            <a:off x="1835305" y="955082"/>
            <a:ext cx="0" cy="22556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CDF74AF-C9CA-94AA-6C2C-B8A2052349FB}"/>
              </a:ext>
            </a:extLst>
          </p:cNvPr>
          <p:cNvCxnSpPr>
            <a:cxnSpLocks/>
          </p:cNvCxnSpPr>
          <p:nvPr/>
        </p:nvCxnSpPr>
        <p:spPr>
          <a:xfrm>
            <a:off x="1835305" y="955082"/>
            <a:ext cx="3910021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22B0386-CF24-5BD3-3B9D-80C2941D761A}"/>
              </a:ext>
            </a:extLst>
          </p:cNvPr>
          <p:cNvSpPr/>
          <p:nvPr/>
        </p:nvSpPr>
        <p:spPr>
          <a:xfrm>
            <a:off x="1435023" y="1186727"/>
            <a:ext cx="802148" cy="359774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>
                <a:solidFill>
                  <a:schemeClr val="tx1"/>
                </a:solidFill>
              </a:rPr>
              <a:t>User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30B851F-1A7A-C1D3-5DC3-E652FC2531A4}"/>
              </a:ext>
            </a:extLst>
          </p:cNvPr>
          <p:cNvSpPr/>
          <p:nvPr/>
        </p:nvSpPr>
        <p:spPr>
          <a:xfrm>
            <a:off x="5345045" y="1132938"/>
            <a:ext cx="802148" cy="359774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>
                <a:solidFill>
                  <a:schemeClr val="tx1"/>
                </a:solidFill>
              </a:rPr>
              <a:t>Admin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0DD5497-847A-2EA1-5DB8-D13B66A3199F}"/>
              </a:ext>
            </a:extLst>
          </p:cNvPr>
          <p:cNvCxnSpPr>
            <a:cxnSpLocks/>
            <a:stCxn id="11" idx="2"/>
          </p:cNvCxnSpPr>
          <p:nvPr/>
        </p:nvCxnSpPr>
        <p:spPr>
          <a:xfrm flipH="1">
            <a:off x="5745326" y="1492712"/>
            <a:ext cx="793" cy="32462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2F5A9EF-4A7D-63B3-64FB-5D245AEDB5DE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1833275" y="1546501"/>
            <a:ext cx="2822" cy="33221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4" name="Flowchart: Decision 13">
            <a:extLst>
              <a:ext uri="{FF2B5EF4-FFF2-40B4-BE49-F238E27FC236}">
                <a16:creationId xmlns:a16="http://schemas.microsoft.com/office/drawing/2014/main" id="{8930EFAF-9CC4-5352-476D-B8272261D868}"/>
              </a:ext>
            </a:extLst>
          </p:cNvPr>
          <p:cNvSpPr/>
          <p:nvPr/>
        </p:nvSpPr>
        <p:spPr>
          <a:xfrm>
            <a:off x="5193906" y="1830049"/>
            <a:ext cx="1102840" cy="663648"/>
          </a:xfrm>
          <a:prstGeom prst="flowChartDecision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>
                <a:solidFill>
                  <a:schemeClr val="tx1"/>
                </a:solidFill>
              </a:rPr>
              <a:t>Login</a:t>
            </a:r>
          </a:p>
        </p:txBody>
      </p:sp>
      <p:sp>
        <p:nvSpPr>
          <p:cNvPr id="15" name="Flowchart: Decision 14">
            <a:extLst>
              <a:ext uri="{FF2B5EF4-FFF2-40B4-BE49-F238E27FC236}">
                <a16:creationId xmlns:a16="http://schemas.microsoft.com/office/drawing/2014/main" id="{22F248A2-5383-0E06-47DB-D26D38CB94AA}"/>
              </a:ext>
            </a:extLst>
          </p:cNvPr>
          <p:cNvSpPr/>
          <p:nvPr/>
        </p:nvSpPr>
        <p:spPr>
          <a:xfrm>
            <a:off x="2691965" y="1884342"/>
            <a:ext cx="1102840" cy="663648"/>
          </a:xfrm>
          <a:prstGeom prst="flowChartDecision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>
                <a:solidFill>
                  <a:schemeClr val="tx1"/>
                </a:solidFill>
              </a:rPr>
              <a:t>Register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3E1D51E-CD67-993C-7A83-598F8520E225}"/>
              </a:ext>
            </a:extLst>
          </p:cNvPr>
          <p:cNvCxnSpPr>
            <a:cxnSpLocks/>
          </p:cNvCxnSpPr>
          <p:nvPr/>
        </p:nvCxnSpPr>
        <p:spPr>
          <a:xfrm flipH="1">
            <a:off x="1835304" y="1672133"/>
            <a:ext cx="195544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1212402-638A-A737-97E4-666D775AAE1E}"/>
              </a:ext>
            </a:extLst>
          </p:cNvPr>
          <p:cNvCxnSpPr>
            <a:cxnSpLocks/>
            <a:endCxn id="15" idx="3"/>
          </p:cNvCxnSpPr>
          <p:nvPr/>
        </p:nvCxnSpPr>
        <p:spPr>
          <a:xfrm>
            <a:off x="3790747" y="1672133"/>
            <a:ext cx="4058" cy="54403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6FBE78A-3A5E-48B0-450E-3F2B44471EE7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2386724" y="2216166"/>
            <a:ext cx="305241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5943684-2BDA-13CB-FE62-E94E2545F5DC}"/>
              </a:ext>
            </a:extLst>
          </p:cNvPr>
          <p:cNvCxnSpPr>
            <a:cxnSpLocks/>
          </p:cNvCxnSpPr>
          <p:nvPr/>
        </p:nvCxnSpPr>
        <p:spPr>
          <a:xfrm>
            <a:off x="1833275" y="2547486"/>
            <a:ext cx="0" cy="308296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614CF0C-93E0-932F-6F0D-88FD288D51D5}"/>
              </a:ext>
            </a:extLst>
          </p:cNvPr>
          <p:cNvCxnSpPr>
            <a:cxnSpLocks/>
            <a:stCxn id="14" idx="2"/>
          </p:cNvCxnSpPr>
          <p:nvPr/>
        </p:nvCxnSpPr>
        <p:spPr>
          <a:xfrm flipH="1">
            <a:off x="5739529" y="2493697"/>
            <a:ext cx="5797" cy="313674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7D7D92A8-5621-7E40-3B82-BD93CF1F796D}"/>
              </a:ext>
            </a:extLst>
          </p:cNvPr>
          <p:cNvSpPr/>
          <p:nvPr/>
        </p:nvSpPr>
        <p:spPr>
          <a:xfrm>
            <a:off x="2119758" y="2765910"/>
            <a:ext cx="1931095" cy="283138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>
                <a:solidFill>
                  <a:schemeClr val="tx1"/>
                </a:solidFill>
              </a:rPr>
              <a:t>View Items/Restaurants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61700B05-A301-6CF1-F81B-387C15670D08}"/>
              </a:ext>
            </a:extLst>
          </p:cNvPr>
          <p:cNvSpPr/>
          <p:nvPr/>
        </p:nvSpPr>
        <p:spPr>
          <a:xfrm>
            <a:off x="2119754" y="3131830"/>
            <a:ext cx="2123720" cy="269211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>
                <a:solidFill>
                  <a:schemeClr val="tx1"/>
                </a:solidFill>
              </a:rPr>
              <a:t>Add/Remove Items to Cart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5A97B331-8F45-87C1-D9E0-D3ED7EABE863}"/>
              </a:ext>
            </a:extLst>
          </p:cNvPr>
          <p:cNvSpPr/>
          <p:nvPr/>
        </p:nvSpPr>
        <p:spPr>
          <a:xfrm>
            <a:off x="2119753" y="3456883"/>
            <a:ext cx="2595682" cy="291863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>
                <a:solidFill>
                  <a:schemeClr val="tx1"/>
                </a:solidFill>
              </a:rPr>
              <a:t>Add/Remove Items to Favourites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0F58AFCA-9B45-ADF5-9113-EF703D4383E2}"/>
              </a:ext>
            </a:extLst>
          </p:cNvPr>
          <p:cNvSpPr/>
          <p:nvPr/>
        </p:nvSpPr>
        <p:spPr>
          <a:xfrm>
            <a:off x="2115053" y="4161244"/>
            <a:ext cx="1419024" cy="283138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>
                <a:solidFill>
                  <a:schemeClr val="tx1"/>
                </a:solidFill>
              </a:rPr>
              <a:t>Check Profile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E6977F09-B4DE-8C82-646D-EAA1466CF54A}"/>
              </a:ext>
            </a:extLst>
          </p:cNvPr>
          <p:cNvSpPr/>
          <p:nvPr/>
        </p:nvSpPr>
        <p:spPr>
          <a:xfrm>
            <a:off x="2120838" y="4501792"/>
            <a:ext cx="1381627" cy="283138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>
                <a:solidFill>
                  <a:schemeClr val="tx1"/>
                </a:solidFill>
              </a:rPr>
              <a:t>Update Profile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4B43613D-7A84-E09F-2C13-1A9407988F91}"/>
              </a:ext>
            </a:extLst>
          </p:cNvPr>
          <p:cNvSpPr/>
          <p:nvPr/>
        </p:nvSpPr>
        <p:spPr>
          <a:xfrm>
            <a:off x="2115053" y="4845329"/>
            <a:ext cx="1381627" cy="283138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>
                <a:solidFill>
                  <a:schemeClr val="tx1"/>
                </a:solidFill>
              </a:rPr>
              <a:t>Payment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C617D829-1905-171F-9CDD-4429AB84DBAE}"/>
              </a:ext>
            </a:extLst>
          </p:cNvPr>
          <p:cNvSpPr/>
          <p:nvPr/>
        </p:nvSpPr>
        <p:spPr>
          <a:xfrm>
            <a:off x="2119755" y="3809145"/>
            <a:ext cx="1931092" cy="283138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>
                <a:solidFill>
                  <a:schemeClr val="tx1"/>
                </a:solidFill>
              </a:rPr>
              <a:t>View Favourites/Orders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3EC0B68-B08A-CAA1-926E-BD45BF77B51E}"/>
              </a:ext>
            </a:extLst>
          </p:cNvPr>
          <p:cNvCxnSpPr>
            <a:cxnSpLocks/>
          </p:cNvCxnSpPr>
          <p:nvPr/>
        </p:nvCxnSpPr>
        <p:spPr>
          <a:xfrm>
            <a:off x="1833275" y="2900251"/>
            <a:ext cx="28177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B373835-8CB9-5988-09ED-916A46768009}"/>
              </a:ext>
            </a:extLst>
          </p:cNvPr>
          <p:cNvCxnSpPr>
            <a:cxnSpLocks/>
          </p:cNvCxnSpPr>
          <p:nvPr/>
        </p:nvCxnSpPr>
        <p:spPr>
          <a:xfrm>
            <a:off x="1833275" y="3252245"/>
            <a:ext cx="28177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DC833F4-4E2F-9DB0-5062-F26C136AD7B5}"/>
              </a:ext>
            </a:extLst>
          </p:cNvPr>
          <p:cNvCxnSpPr>
            <a:cxnSpLocks/>
          </p:cNvCxnSpPr>
          <p:nvPr/>
        </p:nvCxnSpPr>
        <p:spPr>
          <a:xfrm>
            <a:off x="1833275" y="3599949"/>
            <a:ext cx="28177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A60DB92-6B26-F7DD-F235-B71DD94BD9E9}"/>
              </a:ext>
            </a:extLst>
          </p:cNvPr>
          <p:cNvCxnSpPr>
            <a:cxnSpLocks/>
          </p:cNvCxnSpPr>
          <p:nvPr/>
        </p:nvCxnSpPr>
        <p:spPr>
          <a:xfrm>
            <a:off x="1833275" y="3939023"/>
            <a:ext cx="28177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F7A5C4D-244E-FD01-4961-8D5CB1F0C6DD}"/>
              </a:ext>
            </a:extLst>
          </p:cNvPr>
          <p:cNvCxnSpPr>
            <a:cxnSpLocks/>
          </p:cNvCxnSpPr>
          <p:nvPr/>
        </p:nvCxnSpPr>
        <p:spPr>
          <a:xfrm>
            <a:off x="1833275" y="4287284"/>
            <a:ext cx="28177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BB98336-E3E1-E228-02E5-3DC283BB6CBA}"/>
              </a:ext>
            </a:extLst>
          </p:cNvPr>
          <p:cNvCxnSpPr>
            <a:cxnSpLocks/>
          </p:cNvCxnSpPr>
          <p:nvPr/>
        </p:nvCxnSpPr>
        <p:spPr>
          <a:xfrm>
            <a:off x="1833275" y="4631670"/>
            <a:ext cx="28177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4A409AF2-A5CD-7648-9B5E-F3A924DF063B}"/>
              </a:ext>
            </a:extLst>
          </p:cNvPr>
          <p:cNvCxnSpPr>
            <a:cxnSpLocks/>
          </p:cNvCxnSpPr>
          <p:nvPr/>
        </p:nvCxnSpPr>
        <p:spPr>
          <a:xfrm>
            <a:off x="1833275" y="4979670"/>
            <a:ext cx="28177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E78B5192-1D20-3A52-74C9-577EE8E64FD2}"/>
              </a:ext>
            </a:extLst>
          </p:cNvPr>
          <p:cNvSpPr/>
          <p:nvPr/>
        </p:nvSpPr>
        <p:spPr>
          <a:xfrm>
            <a:off x="6032887" y="2758682"/>
            <a:ext cx="1931095" cy="283138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>
                <a:solidFill>
                  <a:schemeClr val="tx1"/>
                </a:solidFill>
              </a:rPr>
              <a:t>Add/Update Restaurant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01CC28E9-DB49-CB1B-7F18-90EB175DD9DC}"/>
              </a:ext>
            </a:extLst>
          </p:cNvPr>
          <p:cNvSpPr/>
          <p:nvPr/>
        </p:nvSpPr>
        <p:spPr>
          <a:xfrm>
            <a:off x="6032883" y="3110676"/>
            <a:ext cx="1931093" cy="283138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>
                <a:solidFill>
                  <a:schemeClr val="tx1"/>
                </a:solidFill>
              </a:rPr>
              <a:t>Remove Restaurant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01CF1C07-2BD4-B4DD-9A7D-D704FF7D5698}"/>
              </a:ext>
            </a:extLst>
          </p:cNvPr>
          <p:cNvSpPr/>
          <p:nvPr/>
        </p:nvSpPr>
        <p:spPr>
          <a:xfrm>
            <a:off x="6027097" y="4161244"/>
            <a:ext cx="1419024" cy="283138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>
                <a:solidFill>
                  <a:schemeClr val="tx1"/>
                </a:solidFill>
              </a:rPr>
              <a:t>Check Profile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6A0B5D5F-CE5C-8525-7932-8F876D458E58}"/>
              </a:ext>
            </a:extLst>
          </p:cNvPr>
          <p:cNvSpPr/>
          <p:nvPr/>
        </p:nvSpPr>
        <p:spPr>
          <a:xfrm>
            <a:off x="6032882" y="4501792"/>
            <a:ext cx="1381627" cy="283138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>
                <a:solidFill>
                  <a:schemeClr val="tx1"/>
                </a:solidFill>
              </a:rPr>
              <a:t>Update Profile</a:t>
            </a: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F71123A9-9D4C-0777-6C0E-8A3F3A9DF642}"/>
              </a:ext>
            </a:extLst>
          </p:cNvPr>
          <p:cNvSpPr/>
          <p:nvPr/>
        </p:nvSpPr>
        <p:spPr>
          <a:xfrm>
            <a:off x="6032884" y="3801917"/>
            <a:ext cx="1231695" cy="283138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>
                <a:solidFill>
                  <a:schemeClr val="tx1"/>
                </a:solidFill>
              </a:rPr>
              <a:t>Update Item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05932B40-34B9-1645-45C4-C8786D2DF856}"/>
              </a:ext>
            </a:extLst>
          </p:cNvPr>
          <p:cNvCxnSpPr>
            <a:cxnSpLocks/>
          </p:cNvCxnSpPr>
          <p:nvPr/>
        </p:nvCxnSpPr>
        <p:spPr>
          <a:xfrm>
            <a:off x="5745319" y="2900251"/>
            <a:ext cx="28177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41102037-D687-2232-A19B-F7063DBC0E16}"/>
              </a:ext>
            </a:extLst>
          </p:cNvPr>
          <p:cNvCxnSpPr>
            <a:cxnSpLocks/>
          </p:cNvCxnSpPr>
          <p:nvPr/>
        </p:nvCxnSpPr>
        <p:spPr>
          <a:xfrm>
            <a:off x="5745319" y="3252245"/>
            <a:ext cx="28177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14F1928D-914B-045F-819F-E0180C513C49}"/>
              </a:ext>
            </a:extLst>
          </p:cNvPr>
          <p:cNvCxnSpPr>
            <a:cxnSpLocks/>
          </p:cNvCxnSpPr>
          <p:nvPr/>
        </p:nvCxnSpPr>
        <p:spPr>
          <a:xfrm>
            <a:off x="5745319" y="3599949"/>
            <a:ext cx="28177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C802685B-1303-1EC6-E341-6D73C54F43C4}"/>
              </a:ext>
            </a:extLst>
          </p:cNvPr>
          <p:cNvCxnSpPr>
            <a:cxnSpLocks/>
          </p:cNvCxnSpPr>
          <p:nvPr/>
        </p:nvCxnSpPr>
        <p:spPr>
          <a:xfrm>
            <a:off x="5745319" y="3939023"/>
            <a:ext cx="28177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56B6AA80-9CE4-3242-843A-7F600D2BAE94}"/>
              </a:ext>
            </a:extLst>
          </p:cNvPr>
          <p:cNvCxnSpPr>
            <a:cxnSpLocks/>
          </p:cNvCxnSpPr>
          <p:nvPr/>
        </p:nvCxnSpPr>
        <p:spPr>
          <a:xfrm>
            <a:off x="5745319" y="4287284"/>
            <a:ext cx="28177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273392F0-0EA5-9900-6CE0-D91000CA9FDD}"/>
              </a:ext>
            </a:extLst>
          </p:cNvPr>
          <p:cNvCxnSpPr>
            <a:cxnSpLocks/>
          </p:cNvCxnSpPr>
          <p:nvPr/>
        </p:nvCxnSpPr>
        <p:spPr>
          <a:xfrm>
            <a:off x="5745319" y="4631670"/>
            <a:ext cx="28177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6" name="Title 1040">
            <a:extLst>
              <a:ext uri="{FF2B5EF4-FFF2-40B4-BE49-F238E27FC236}">
                <a16:creationId xmlns:a16="http://schemas.microsoft.com/office/drawing/2014/main" id="{DDBF4313-3BCC-3C28-7FF4-23B1418F95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2304" y="2534332"/>
            <a:ext cx="566676" cy="202240"/>
          </a:xfrm>
          <a:noFill/>
        </p:spPr>
        <p:txBody>
          <a:bodyPr>
            <a:noAutofit/>
          </a:bodyPr>
          <a:lstStyle/>
          <a:p>
            <a:r>
              <a:rPr lang="en-IN" sz="1100" b="1" dirty="0">
                <a:solidFill>
                  <a:schemeClr val="tx1"/>
                </a:solidFill>
              </a:rPr>
              <a:t>YES</a:t>
            </a:r>
          </a:p>
        </p:txBody>
      </p:sp>
      <p:sp>
        <p:nvSpPr>
          <p:cNvPr id="47" name="Title 1040">
            <a:extLst>
              <a:ext uri="{FF2B5EF4-FFF2-40B4-BE49-F238E27FC236}">
                <a16:creationId xmlns:a16="http://schemas.microsoft.com/office/drawing/2014/main" id="{D1C7DC9F-DBA2-3960-AD5C-854EB3362C47}"/>
              </a:ext>
            </a:extLst>
          </p:cNvPr>
          <p:cNvSpPr txBox="1">
            <a:spLocks/>
          </p:cNvSpPr>
          <p:nvPr/>
        </p:nvSpPr>
        <p:spPr>
          <a:xfrm>
            <a:off x="2339046" y="2040678"/>
            <a:ext cx="400597" cy="185522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1100" b="1" dirty="0"/>
              <a:t>NO</a:t>
            </a:r>
          </a:p>
        </p:txBody>
      </p:sp>
      <p:sp>
        <p:nvSpPr>
          <p:cNvPr id="48" name="Title 1040">
            <a:extLst>
              <a:ext uri="{FF2B5EF4-FFF2-40B4-BE49-F238E27FC236}">
                <a16:creationId xmlns:a16="http://schemas.microsoft.com/office/drawing/2014/main" id="{C5B3A124-95C5-A3B1-84D2-B03DC5D45F70}"/>
              </a:ext>
            </a:extLst>
          </p:cNvPr>
          <p:cNvSpPr txBox="1">
            <a:spLocks/>
          </p:cNvSpPr>
          <p:nvPr/>
        </p:nvSpPr>
        <p:spPr>
          <a:xfrm>
            <a:off x="5793403" y="2504170"/>
            <a:ext cx="653273" cy="195661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1100" b="1"/>
              <a:t>YES</a:t>
            </a:r>
            <a:endParaRPr lang="en-IN" sz="1100" b="1" dirty="0"/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EBCBA898-E5F4-4B68-419A-F7EB1AAD06BB}"/>
              </a:ext>
            </a:extLst>
          </p:cNvPr>
          <p:cNvCxnSpPr>
            <a:cxnSpLocks/>
          </p:cNvCxnSpPr>
          <p:nvPr/>
        </p:nvCxnSpPr>
        <p:spPr>
          <a:xfrm flipH="1">
            <a:off x="5744056" y="1643805"/>
            <a:ext cx="98383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05F4B041-9227-FC30-1419-A2A9F39C55CE}"/>
              </a:ext>
            </a:extLst>
          </p:cNvPr>
          <p:cNvCxnSpPr>
            <a:cxnSpLocks/>
          </p:cNvCxnSpPr>
          <p:nvPr/>
        </p:nvCxnSpPr>
        <p:spPr>
          <a:xfrm>
            <a:off x="6727888" y="1643805"/>
            <a:ext cx="0" cy="51806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5FC5A2DB-D77B-8CB7-FD47-B1951DE147BC}"/>
              </a:ext>
            </a:extLst>
          </p:cNvPr>
          <p:cNvCxnSpPr>
            <a:cxnSpLocks/>
          </p:cNvCxnSpPr>
          <p:nvPr/>
        </p:nvCxnSpPr>
        <p:spPr>
          <a:xfrm>
            <a:off x="6301385" y="2165096"/>
            <a:ext cx="42650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itle 1040">
            <a:extLst>
              <a:ext uri="{FF2B5EF4-FFF2-40B4-BE49-F238E27FC236}">
                <a16:creationId xmlns:a16="http://schemas.microsoft.com/office/drawing/2014/main" id="{EB5B2DD8-CCD4-3E3E-02CA-CD7D9EEB8CF2}"/>
              </a:ext>
            </a:extLst>
          </p:cNvPr>
          <p:cNvSpPr txBox="1">
            <a:spLocks/>
          </p:cNvSpPr>
          <p:nvPr/>
        </p:nvSpPr>
        <p:spPr>
          <a:xfrm>
            <a:off x="6301352" y="1958962"/>
            <a:ext cx="400597" cy="185522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1100" b="1" dirty="0"/>
              <a:t>NO</a:t>
            </a: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C1E6876C-B4E5-F74C-5F31-69AA7C05E854}"/>
              </a:ext>
            </a:extLst>
          </p:cNvPr>
          <p:cNvSpPr/>
          <p:nvPr/>
        </p:nvSpPr>
        <p:spPr>
          <a:xfrm>
            <a:off x="4027330" y="5457788"/>
            <a:ext cx="871299" cy="359771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>
                <a:solidFill>
                  <a:schemeClr val="tx1"/>
                </a:solidFill>
              </a:rPr>
              <a:t>Logout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B05CD0B9-6935-5AAE-C553-D8E6E94F8BDB}"/>
              </a:ext>
            </a:extLst>
          </p:cNvPr>
          <p:cNvCxnSpPr>
            <a:cxnSpLocks/>
          </p:cNvCxnSpPr>
          <p:nvPr/>
        </p:nvCxnSpPr>
        <p:spPr>
          <a:xfrm flipH="1">
            <a:off x="4898629" y="5636243"/>
            <a:ext cx="8409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74FF1236-62E3-68F2-551E-162D4DCE21C5}"/>
              </a:ext>
            </a:extLst>
          </p:cNvPr>
          <p:cNvCxnSpPr>
            <a:cxnSpLocks/>
          </p:cNvCxnSpPr>
          <p:nvPr/>
        </p:nvCxnSpPr>
        <p:spPr>
          <a:xfrm>
            <a:off x="1833275" y="5630446"/>
            <a:ext cx="219405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D2FA8306-C230-86B5-08A8-1930928B570D}"/>
              </a:ext>
            </a:extLst>
          </p:cNvPr>
          <p:cNvCxnSpPr>
            <a:cxnSpLocks/>
          </p:cNvCxnSpPr>
          <p:nvPr/>
        </p:nvCxnSpPr>
        <p:spPr>
          <a:xfrm>
            <a:off x="4480963" y="5815419"/>
            <a:ext cx="0" cy="33591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A8C47911-D9E2-C2C1-AA71-3EF69E385A20}"/>
              </a:ext>
            </a:extLst>
          </p:cNvPr>
          <p:cNvSpPr/>
          <p:nvPr/>
        </p:nvSpPr>
        <p:spPr>
          <a:xfrm>
            <a:off x="4079336" y="6162509"/>
            <a:ext cx="802148" cy="300354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>
                <a:solidFill>
                  <a:schemeClr val="tx1"/>
                </a:solidFill>
              </a:rPr>
              <a:t>STOP</a:t>
            </a:r>
          </a:p>
        </p:txBody>
      </p:sp>
      <p:sp>
        <p:nvSpPr>
          <p:cNvPr id="58" name="Flowchart: Decision 57">
            <a:extLst>
              <a:ext uri="{FF2B5EF4-FFF2-40B4-BE49-F238E27FC236}">
                <a16:creationId xmlns:a16="http://schemas.microsoft.com/office/drawing/2014/main" id="{EF16F0C5-3F2F-96F5-D49E-3ADA08618833}"/>
              </a:ext>
            </a:extLst>
          </p:cNvPr>
          <p:cNvSpPr/>
          <p:nvPr/>
        </p:nvSpPr>
        <p:spPr>
          <a:xfrm>
            <a:off x="1273478" y="1884342"/>
            <a:ext cx="1102840" cy="663648"/>
          </a:xfrm>
          <a:prstGeom prst="flowChartDecision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>
                <a:solidFill>
                  <a:schemeClr val="tx1"/>
                </a:solidFill>
              </a:rPr>
              <a:t>Login</a:t>
            </a:r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6F7789E5-D97B-8509-69F7-34DC55A318E8}"/>
              </a:ext>
            </a:extLst>
          </p:cNvPr>
          <p:cNvSpPr/>
          <p:nvPr/>
        </p:nvSpPr>
        <p:spPr>
          <a:xfrm>
            <a:off x="6032881" y="3474466"/>
            <a:ext cx="3163275" cy="266918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>
                <a:solidFill>
                  <a:schemeClr val="tx1"/>
                </a:solidFill>
              </a:rPr>
              <a:t>Add Item/Menu To Particular Restaurant</a:t>
            </a:r>
          </a:p>
        </p:txBody>
      </p:sp>
    </p:spTree>
    <p:extLst>
      <p:ext uri="{BB962C8B-B14F-4D97-AF65-F5344CB8AC3E}">
        <p14:creationId xmlns:p14="http://schemas.microsoft.com/office/powerpoint/2010/main" val="28843535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88B9EFC-A25F-2E44-31DA-D51EEC6F7E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5631" y="4869419"/>
            <a:ext cx="946081" cy="92903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D25ECBC-20D6-47E8-6E8E-A47D170077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1294" y="2015522"/>
            <a:ext cx="860496" cy="102900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F46C594-14A3-EC96-9CAF-E757E77BF4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0643" y="3601423"/>
            <a:ext cx="1602382" cy="98264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36F120B-B34E-A21B-493D-C493009803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2488" y="2181982"/>
            <a:ext cx="773143" cy="77314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E036FDB-757B-2453-2590-77537307B3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94128" y="2226958"/>
            <a:ext cx="1841325" cy="6022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86E0765-0D9B-F337-3AD2-95824C146D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16329" y="2226958"/>
            <a:ext cx="2964545" cy="62459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513F2B7-3886-E0D3-E1DF-DF7231ADFDA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40405" y="3654849"/>
            <a:ext cx="775924" cy="77314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D0F9158-B9C9-9612-B60A-BB639F81B9B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03719" y="3645927"/>
            <a:ext cx="1222345" cy="89363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A739BA6-C8F1-3343-F186-62E6E01A5A5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68616" y="4862366"/>
            <a:ext cx="1344702" cy="89363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8F14050-2F8D-05D1-63F0-D821F8A3395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470517" y="4743986"/>
            <a:ext cx="1269888" cy="113039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0E39A4E-2770-311D-F021-A41924B1EDB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311293" y="3460470"/>
            <a:ext cx="1222345" cy="1279867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EEDE5DDD-8C69-4BD9-6436-A7B6EB6AC03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832941" y="3535477"/>
            <a:ext cx="1071452" cy="1142545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B9670705-B805-A751-BE75-36D006EA18F7}"/>
              </a:ext>
            </a:extLst>
          </p:cNvPr>
          <p:cNvSpPr txBox="1">
            <a:spLocks/>
          </p:cNvSpPr>
          <p:nvPr/>
        </p:nvSpPr>
        <p:spPr>
          <a:xfrm>
            <a:off x="4015074" y="602433"/>
            <a:ext cx="4062491" cy="8152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IN" sz="4000" dirty="0">
                <a:solidFill>
                  <a:srgbClr val="F0A22E"/>
                </a:solidFill>
                <a:latin typeface="Bahnschrift SemiBold Condensed" panose="020B0502040204020203" pitchFamily="34" charset="0"/>
              </a:rPr>
              <a:t>TECHNOLOGIES USED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B8F1DEA-883E-19CF-CCDC-2056AE04534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05599" y="153952"/>
            <a:ext cx="971871" cy="91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82785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20EE5C6-A45E-6289-8352-87E7DFB510CB}"/>
              </a:ext>
            </a:extLst>
          </p:cNvPr>
          <p:cNvSpPr/>
          <p:nvPr/>
        </p:nvSpPr>
        <p:spPr>
          <a:xfrm>
            <a:off x="1920567" y="311688"/>
            <a:ext cx="9959790" cy="607325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4D4CA9B-9B59-7732-0869-BD41155079DB}"/>
              </a:ext>
            </a:extLst>
          </p:cNvPr>
          <p:cNvSpPr/>
          <p:nvPr/>
        </p:nvSpPr>
        <p:spPr>
          <a:xfrm>
            <a:off x="267155" y="2565132"/>
            <a:ext cx="1210236" cy="37651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Angular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55E9341-FBF6-B252-4321-FC7C8FDA78CC}"/>
              </a:ext>
            </a:extLst>
          </p:cNvPr>
          <p:cNvSpPr/>
          <p:nvPr/>
        </p:nvSpPr>
        <p:spPr>
          <a:xfrm>
            <a:off x="347831" y="3092841"/>
            <a:ext cx="1048870" cy="999565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Client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D07FAEC-4A8D-7A4E-8E30-F3ED9761B5C9}"/>
              </a:ext>
            </a:extLst>
          </p:cNvPr>
          <p:cNvSpPr/>
          <p:nvPr/>
        </p:nvSpPr>
        <p:spPr>
          <a:xfrm>
            <a:off x="2490395" y="1246836"/>
            <a:ext cx="824753" cy="4491318"/>
          </a:xfrm>
          <a:prstGeom prst="round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API </a:t>
            </a:r>
          </a:p>
          <a:p>
            <a:pPr algn="ctr"/>
            <a:r>
              <a:rPr lang="en-IN" dirty="0"/>
              <a:t>G  </a:t>
            </a:r>
          </a:p>
          <a:p>
            <a:pPr algn="ctr"/>
            <a:r>
              <a:rPr lang="en-IN" dirty="0"/>
              <a:t>A</a:t>
            </a:r>
          </a:p>
          <a:p>
            <a:pPr algn="ctr"/>
            <a:r>
              <a:rPr lang="en-IN" dirty="0"/>
              <a:t>T</a:t>
            </a:r>
          </a:p>
          <a:p>
            <a:pPr algn="ctr"/>
            <a:r>
              <a:rPr lang="en-IN" dirty="0"/>
              <a:t>E</a:t>
            </a:r>
          </a:p>
          <a:p>
            <a:pPr algn="ctr"/>
            <a:r>
              <a:rPr lang="en-IN" dirty="0"/>
              <a:t>W</a:t>
            </a:r>
          </a:p>
          <a:p>
            <a:pPr algn="ctr"/>
            <a:r>
              <a:rPr lang="en-IN" dirty="0"/>
              <a:t>A</a:t>
            </a:r>
          </a:p>
          <a:p>
            <a:pPr algn="ctr"/>
            <a:r>
              <a:rPr lang="en-IN" dirty="0"/>
              <a:t>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687F75D-21EF-7645-7D4F-46DA98E25C4D}"/>
              </a:ext>
            </a:extLst>
          </p:cNvPr>
          <p:cNvSpPr/>
          <p:nvPr/>
        </p:nvSpPr>
        <p:spPr>
          <a:xfrm>
            <a:off x="4749499" y="580474"/>
            <a:ext cx="1452283" cy="37755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/>
              <a:t>Eureka Server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E6D3DBC-3B42-0478-3677-D4863342C4B1}"/>
              </a:ext>
            </a:extLst>
          </p:cNvPr>
          <p:cNvSpPr/>
          <p:nvPr/>
        </p:nvSpPr>
        <p:spPr>
          <a:xfrm>
            <a:off x="8030577" y="1204450"/>
            <a:ext cx="1452283" cy="3775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/>
              <a:t>Auth Service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E636F9E-D815-9FAB-D6F5-05CD6AE65D4A}"/>
              </a:ext>
            </a:extLst>
          </p:cNvPr>
          <p:cNvSpPr/>
          <p:nvPr/>
        </p:nvSpPr>
        <p:spPr>
          <a:xfrm>
            <a:off x="8030581" y="2420180"/>
            <a:ext cx="1452283" cy="3775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/>
              <a:t>User Service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02CE3A-43B8-7CAC-1BA0-DD0E555480C1}"/>
              </a:ext>
            </a:extLst>
          </p:cNvPr>
          <p:cNvSpPr/>
          <p:nvPr/>
        </p:nvSpPr>
        <p:spPr>
          <a:xfrm>
            <a:off x="7492700" y="3476725"/>
            <a:ext cx="1452283" cy="468340"/>
          </a:xfrm>
          <a:prstGeom prst="rect">
            <a:avLst/>
          </a:prstGeom>
          <a:solidFill>
            <a:srgbClr val="FF5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/>
              <a:t>Restaurant Service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84B4523-E343-A0D7-97D9-3C79ECE6D54E}"/>
              </a:ext>
            </a:extLst>
          </p:cNvPr>
          <p:cNvSpPr/>
          <p:nvPr/>
        </p:nvSpPr>
        <p:spPr>
          <a:xfrm>
            <a:off x="7484691" y="4346901"/>
            <a:ext cx="1452283" cy="3775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/>
              <a:t>Order Service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B1C3F22-C8E8-CF25-E327-743A5DC3010E}"/>
              </a:ext>
            </a:extLst>
          </p:cNvPr>
          <p:cNvSpPr/>
          <p:nvPr/>
        </p:nvSpPr>
        <p:spPr>
          <a:xfrm>
            <a:off x="7541384" y="5549616"/>
            <a:ext cx="1452283" cy="3775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/>
              <a:t>Payment Service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704516E-6551-AA2D-E5F3-E9656BC4D946}"/>
              </a:ext>
            </a:extLst>
          </p:cNvPr>
          <p:cNvSpPr/>
          <p:nvPr/>
        </p:nvSpPr>
        <p:spPr>
          <a:xfrm>
            <a:off x="6605189" y="1791099"/>
            <a:ext cx="1201270" cy="377550"/>
          </a:xfrm>
          <a:prstGeom prst="rect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600" dirty="0"/>
              <a:t>Feign Client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67C1A3D-5501-4990-DA6D-928246752EDB}"/>
              </a:ext>
            </a:extLst>
          </p:cNvPr>
          <p:cNvCxnSpPr>
            <a:cxnSpLocks/>
          </p:cNvCxnSpPr>
          <p:nvPr/>
        </p:nvCxnSpPr>
        <p:spPr>
          <a:xfrm>
            <a:off x="5475641" y="5638249"/>
            <a:ext cx="194533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B6B9013-7EC1-0722-C092-A5BF96BC8F9E}"/>
              </a:ext>
            </a:extLst>
          </p:cNvPr>
          <p:cNvCxnSpPr>
            <a:cxnSpLocks/>
          </p:cNvCxnSpPr>
          <p:nvPr/>
        </p:nvCxnSpPr>
        <p:spPr>
          <a:xfrm>
            <a:off x="5491018" y="4427237"/>
            <a:ext cx="194533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606700C-3B0D-E3F8-7D01-6D3397F47CB2}"/>
              </a:ext>
            </a:extLst>
          </p:cNvPr>
          <p:cNvCxnSpPr>
            <a:cxnSpLocks/>
          </p:cNvCxnSpPr>
          <p:nvPr/>
        </p:nvCxnSpPr>
        <p:spPr>
          <a:xfrm>
            <a:off x="5475641" y="3614036"/>
            <a:ext cx="194533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4BD5A56-20D8-8837-2913-FF8F3A9564A2}"/>
              </a:ext>
            </a:extLst>
          </p:cNvPr>
          <p:cNvCxnSpPr>
            <a:cxnSpLocks/>
          </p:cNvCxnSpPr>
          <p:nvPr/>
        </p:nvCxnSpPr>
        <p:spPr>
          <a:xfrm>
            <a:off x="5475641" y="2501379"/>
            <a:ext cx="255493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8B30621-EC72-D1EB-15C3-7CDD78E9CC88}"/>
              </a:ext>
            </a:extLst>
          </p:cNvPr>
          <p:cNvCxnSpPr>
            <a:cxnSpLocks/>
          </p:cNvCxnSpPr>
          <p:nvPr/>
        </p:nvCxnSpPr>
        <p:spPr>
          <a:xfrm>
            <a:off x="5475641" y="1459802"/>
            <a:ext cx="255493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1" name="Cylinder 20">
            <a:extLst>
              <a:ext uri="{FF2B5EF4-FFF2-40B4-BE49-F238E27FC236}">
                <a16:creationId xmlns:a16="http://schemas.microsoft.com/office/drawing/2014/main" id="{58A1A6EA-F607-376F-3356-BA768BD99276}"/>
              </a:ext>
            </a:extLst>
          </p:cNvPr>
          <p:cNvSpPr/>
          <p:nvPr/>
        </p:nvSpPr>
        <p:spPr>
          <a:xfrm>
            <a:off x="10319987" y="1058061"/>
            <a:ext cx="590306" cy="815272"/>
          </a:xfrm>
          <a:prstGeom prst="can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2" name="Cylinder 21">
            <a:extLst>
              <a:ext uri="{FF2B5EF4-FFF2-40B4-BE49-F238E27FC236}">
                <a16:creationId xmlns:a16="http://schemas.microsoft.com/office/drawing/2014/main" id="{2457448E-85C4-85F6-CCF6-9616CA95F922}"/>
              </a:ext>
            </a:extLst>
          </p:cNvPr>
          <p:cNvSpPr/>
          <p:nvPr/>
        </p:nvSpPr>
        <p:spPr>
          <a:xfrm>
            <a:off x="10362768" y="3034906"/>
            <a:ext cx="590306" cy="815272"/>
          </a:xfrm>
          <a:prstGeom prst="can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EB291C4-6CA4-13A1-8B1F-37BC3405C1F6}"/>
              </a:ext>
            </a:extLst>
          </p:cNvPr>
          <p:cNvSpPr txBox="1"/>
          <p:nvPr/>
        </p:nvSpPr>
        <p:spPr>
          <a:xfrm>
            <a:off x="10215815" y="3992278"/>
            <a:ext cx="10185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/>
              <a:t>Mongo DB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9466FE4-E366-FFE2-63CC-D088D0B856E7}"/>
              </a:ext>
            </a:extLst>
          </p:cNvPr>
          <p:cNvSpPr txBox="1"/>
          <p:nvPr/>
        </p:nvSpPr>
        <p:spPr>
          <a:xfrm>
            <a:off x="10215815" y="1943106"/>
            <a:ext cx="10185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/>
              <a:t>MySql DB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1B5DE1B-79EC-59B9-968E-875685001871}"/>
              </a:ext>
            </a:extLst>
          </p:cNvPr>
          <p:cNvCxnSpPr>
            <a:cxnSpLocks/>
          </p:cNvCxnSpPr>
          <p:nvPr/>
        </p:nvCxnSpPr>
        <p:spPr>
          <a:xfrm flipH="1">
            <a:off x="3330525" y="1459802"/>
            <a:ext cx="214511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76094E96-D6B7-E3AA-12FD-5BD53FFE1F3C}"/>
              </a:ext>
            </a:extLst>
          </p:cNvPr>
          <p:cNvCxnSpPr>
            <a:cxnSpLocks/>
          </p:cNvCxnSpPr>
          <p:nvPr/>
        </p:nvCxnSpPr>
        <p:spPr>
          <a:xfrm flipV="1">
            <a:off x="3324107" y="1293292"/>
            <a:ext cx="4706469" cy="94730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84D174D-34B3-D4DD-70B9-A38C81140D9D}"/>
              </a:ext>
            </a:extLst>
          </p:cNvPr>
          <p:cNvCxnSpPr>
            <a:cxnSpLocks/>
          </p:cNvCxnSpPr>
          <p:nvPr/>
        </p:nvCxnSpPr>
        <p:spPr>
          <a:xfrm>
            <a:off x="3319623" y="2680156"/>
            <a:ext cx="471095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83EBA07-A235-B234-459E-1419E9D67198}"/>
              </a:ext>
            </a:extLst>
          </p:cNvPr>
          <p:cNvCxnSpPr>
            <a:cxnSpLocks/>
          </p:cNvCxnSpPr>
          <p:nvPr/>
        </p:nvCxnSpPr>
        <p:spPr>
          <a:xfrm>
            <a:off x="3315148" y="3773851"/>
            <a:ext cx="410583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CE9D073-B717-98FB-09C8-8B9CD2C2298B}"/>
              </a:ext>
            </a:extLst>
          </p:cNvPr>
          <p:cNvCxnSpPr/>
          <p:nvPr/>
        </p:nvCxnSpPr>
        <p:spPr>
          <a:xfrm>
            <a:off x="3324107" y="4660102"/>
            <a:ext cx="410583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02BBBD93-D321-5D06-7397-18CF7236530D}"/>
              </a:ext>
            </a:extLst>
          </p:cNvPr>
          <p:cNvCxnSpPr>
            <a:cxnSpLocks/>
          </p:cNvCxnSpPr>
          <p:nvPr/>
        </p:nvCxnSpPr>
        <p:spPr>
          <a:xfrm>
            <a:off x="3330525" y="5072700"/>
            <a:ext cx="4105830" cy="711357"/>
          </a:xfrm>
          <a:prstGeom prst="bentConnector3">
            <a:avLst>
              <a:gd name="adj1" fmla="val 31659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6470992-812C-F24F-F0F5-74A61E7C2EA3}"/>
              </a:ext>
            </a:extLst>
          </p:cNvPr>
          <p:cNvCxnSpPr>
            <a:cxnSpLocks/>
          </p:cNvCxnSpPr>
          <p:nvPr/>
        </p:nvCxnSpPr>
        <p:spPr>
          <a:xfrm>
            <a:off x="9482860" y="1429278"/>
            <a:ext cx="83712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3F6B465-85E8-5F6F-97CC-CBE1826D90AB}"/>
              </a:ext>
            </a:extLst>
          </p:cNvPr>
          <p:cNvCxnSpPr>
            <a:cxnSpLocks/>
          </p:cNvCxnSpPr>
          <p:nvPr/>
        </p:nvCxnSpPr>
        <p:spPr>
          <a:xfrm>
            <a:off x="8944983" y="3572315"/>
            <a:ext cx="141778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83849402-DB7B-D0B6-BB57-5EE1AFC8CE71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8936974" y="3743897"/>
            <a:ext cx="1425794" cy="791779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988768E3-5C22-C539-2B15-D274C3F5BF85}"/>
              </a:ext>
            </a:extLst>
          </p:cNvPr>
          <p:cNvCxnSpPr>
            <a:cxnSpLocks/>
          </p:cNvCxnSpPr>
          <p:nvPr/>
        </p:nvCxnSpPr>
        <p:spPr>
          <a:xfrm>
            <a:off x="9482860" y="2624987"/>
            <a:ext cx="879908" cy="65397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725CCB48-429E-FF2B-6E16-73BF7425803B}"/>
              </a:ext>
            </a:extLst>
          </p:cNvPr>
          <p:cNvCxnSpPr>
            <a:cxnSpLocks/>
          </p:cNvCxnSpPr>
          <p:nvPr/>
        </p:nvCxnSpPr>
        <p:spPr>
          <a:xfrm>
            <a:off x="1396701" y="3597276"/>
            <a:ext cx="107515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9D39BEE-4455-EA58-252C-7D27FE42EF51}"/>
              </a:ext>
            </a:extLst>
          </p:cNvPr>
          <p:cNvCxnSpPr>
            <a:cxnSpLocks/>
          </p:cNvCxnSpPr>
          <p:nvPr/>
        </p:nvCxnSpPr>
        <p:spPr>
          <a:xfrm flipH="1" flipV="1">
            <a:off x="7760566" y="2204808"/>
            <a:ext cx="270011" cy="2153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57C8D8D1-80D5-B838-14BE-43151CFCDDBB}"/>
              </a:ext>
            </a:extLst>
          </p:cNvPr>
          <p:cNvCxnSpPr>
            <a:cxnSpLocks/>
          </p:cNvCxnSpPr>
          <p:nvPr/>
        </p:nvCxnSpPr>
        <p:spPr>
          <a:xfrm flipV="1">
            <a:off x="7796952" y="1606369"/>
            <a:ext cx="233624" cy="1585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32E03231-4F2B-AE40-6B82-31213D748C96}"/>
              </a:ext>
            </a:extLst>
          </p:cNvPr>
          <p:cNvSpPr/>
          <p:nvPr/>
        </p:nvSpPr>
        <p:spPr>
          <a:xfrm>
            <a:off x="9760770" y="4971976"/>
            <a:ext cx="1452283" cy="3775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/>
              <a:t>Notification Service</a:t>
            </a:r>
          </a:p>
        </p:txBody>
      </p: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2E2A5BDE-A4FF-BA7F-1263-17354DD63726}"/>
              </a:ext>
            </a:extLst>
          </p:cNvPr>
          <p:cNvCxnSpPr>
            <a:cxnSpLocks/>
            <a:endCxn id="38" idx="2"/>
          </p:cNvCxnSpPr>
          <p:nvPr/>
        </p:nvCxnSpPr>
        <p:spPr>
          <a:xfrm flipV="1">
            <a:off x="8993667" y="5349526"/>
            <a:ext cx="1493245" cy="30544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DF88B39B-9775-67E1-E746-4E2FF8ABCA18}"/>
              </a:ext>
            </a:extLst>
          </p:cNvPr>
          <p:cNvSpPr/>
          <p:nvPr/>
        </p:nvSpPr>
        <p:spPr>
          <a:xfrm>
            <a:off x="3449620" y="1815022"/>
            <a:ext cx="995075" cy="343578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200" dirty="0"/>
              <a:t>Login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DB222515-F0D7-BD6A-B884-2D6D01108737}"/>
              </a:ext>
            </a:extLst>
          </p:cNvPr>
          <p:cNvSpPr/>
          <p:nvPr/>
        </p:nvSpPr>
        <p:spPr>
          <a:xfrm>
            <a:off x="3435554" y="4178854"/>
            <a:ext cx="995075" cy="343578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200" dirty="0"/>
              <a:t>Order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7256786-E197-EE65-AF16-7431E1230024}"/>
              </a:ext>
            </a:extLst>
          </p:cNvPr>
          <p:cNvSpPr/>
          <p:nvPr/>
        </p:nvSpPr>
        <p:spPr>
          <a:xfrm>
            <a:off x="3457967" y="2748958"/>
            <a:ext cx="995075" cy="343578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200" dirty="0"/>
              <a:t>Add User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8248FB20-51D7-DD79-F931-75485D2EA838}"/>
              </a:ext>
            </a:extLst>
          </p:cNvPr>
          <p:cNvSpPr/>
          <p:nvPr/>
        </p:nvSpPr>
        <p:spPr>
          <a:xfrm>
            <a:off x="3457967" y="3358448"/>
            <a:ext cx="995075" cy="343578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200" dirty="0"/>
              <a:t>Search/add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16270178-A5F9-EDA6-D0C6-B79A5FE89DF6}"/>
              </a:ext>
            </a:extLst>
          </p:cNvPr>
          <p:cNvCxnSpPr>
            <a:cxnSpLocks/>
          </p:cNvCxnSpPr>
          <p:nvPr/>
        </p:nvCxnSpPr>
        <p:spPr>
          <a:xfrm>
            <a:off x="5484661" y="5278842"/>
            <a:ext cx="417817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81FB4A9F-62AA-10F9-A5C9-603D2AFCB96A}"/>
              </a:ext>
            </a:extLst>
          </p:cNvPr>
          <p:cNvCxnSpPr>
            <a:cxnSpLocks/>
            <a:endCxn id="9" idx="2"/>
          </p:cNvCxnSpPr>
          <p:nvPr/>
        </p:nvCxnSpPr>
        <p:spPr>
          <a:xfrm flipV="1">
            <a:off x="5475641" y="958024"/>
            <a:ext cx="0" cy="4680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68C46CB8-B224-961D-6FA7-A82212AD6255}"/>
              </a:ext>
            </a:extLst>
          </p:cNvPr>
          <p:cNvCxnSpPr/>
          <p:nvPr/>
        </p:nvCxnSpPr>
        <p:spPr>
          <a:xfrm rot="16200000" flipH="1">
            <a:off x="8584097" y="3523750"/>
            <a:ext cx="2346989" cy="549462"/>
          </a:xfrm>
          <a:prstGeom prst="bentConnector3">
            <a:avLst>
              <a:gd name="adj1" fmla="val 74828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28662D0A-8219-1BEC-C399-ED47AA035AB7}"/>
              </a:ext>
            </a:extLst>
          </p:cNvPr>
          <p:cNvCxnSpPr>
            <a:cxnSpLocks/>
          </p:cNvCxnSpPr>
          <p:nvPr/>
        </p:nvCxnSpPr>
        <p:spPr>
          <a:xfrm rot="16200000" flipH="1">
            <a:off x="8793068" y="4142218"/>
            <a:ext cx="364989" cy="1529456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783424FC-4286-C137-4935-E8B53BFD6D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941" y="1501090"/>
            <a:ext cx="971871" cy="91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585131"/>
      </p:ext>
    </p:extLst>
  </p:cSld>
  <p:clrMapOvr>
    <a:masterClrMapping/>
  </p:clrMapOvr>
</p:sld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3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4.xml><?xml version="1.0" encoding="utf-8"?>
<a:theme xmlns:a="http://schemas.openxmlformats.org/drawingml/2006/main" name="Facet">
  <a:themeElements>
    <a:clrScheme name="Yellow Orang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5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Atlas">
  <a:themeElements>
    <a:clrScheme name="Custom 1">
      <a:dk1>
        <a:srgbClr val="FFFFFF"/>
      </a:dk1>
      <a:lt1>
        <a:sysClr val="window" lastClr="FFFFFF"/>
      </a:lt1>
      <a:dk2>
        <a:srgbClr val="454545"/>
      </a:dk2>
      <a:lt2>
        <a:srgbClr val="E0E0E0"/>
      </a:lt2>
      <a:accent1>
        <a:srgbClr val="F3960F"/>
      </a:accent1>
      <a:accent2>
        <a:srgbClr val="E04116"/>
      </a:accent2>
      <a:accent3>
        <a:srgbClr val="9D4DE7"/>
      </a:accent3>
      <a:accent4>
        <a:srgbClr val="449EF3"/>
      </a:accent4>
      <a:accent5>
        <a:srgbClr val="39C6BE"/>
      </a:accent5>
      <a:accent6>
        <a:srgbClr val="88C933"/>
      </a:accent6>
      <a:hlink>
        <a:srgbClr val="EBB41F"/>
      </a:hlink>
      <a:folHlink>
        <a:srgbClr val="E1D676"/>
      </a:folHlink>
    </a:clrScheme>
    <a:fontScheme name="Atlas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lossy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tint val="95000"/>
              <a:shade val="95000"/>
              <a:satMod val="120000"/>
            </a:schemeClr>
          </a:solidFill>
          <a:prstDash val="solid"/>
        </a:ln>
        <a:ln w="55000" cap="flat" cmpd="thickThin" algn="ctr">
          <a:solidFill>
            <a:schemeClr val="phClr">
              <a:tint val="90000"/>
              <a:satMod val="130000"/>
            </a:schemeClr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10000">
              <a:schemeClr val="phClr">
                <a:tint val="94000"/>
                <a:lumMod val="116000"/>
              </a:schemeClr>
            </a:gs>
            <a:gs pos="100000">
              <a:schemeClr val="phClr">
                <a:tint val="98000"/>
                <a:shade val="86000"/>
                <a:satMod val="90000"/>
                <a:lumMod val="88000"/>
              </a:schemeClr>
            </a:gs>
          </a:gsLst>
          <a:path path="circle">
            <a:fillToRect l="50000" t="15000" r="50000" b="169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tlas" id="{5156B0E4-0EB1-49FE-A26B-15F6F698AEC6}" vid="{29B3952A-A5A2-4E72-A5C9-A88B41734E0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316</TotalTime>
  <Words>666</Words>
  <Application>Microsoft Office PowerPoint</Application>
  <PresentationFormat>Widescreen</PresentationFormat>
  <Paragraphs>121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13</vt:i4>
      </vt:variant>
    </vt:vector>
  </HeadingPairs>
  <TitlesOfParts>
    <vt:vector size="33" baseType="lpstr">
      <vt:lpstr>Arial</vt:lpstr>
      <vt:lpstr>Arial Black</vt:lpstr>
      <vt:lpstr>Bahnschrift SemiBold Condensed</vt:lpstr>
      <vt:lpstr>Calibri</vt:lpstr>
      <vt:lpstr>Calibri Light</vt:lpstr>
      <vt:lpstr>Cascadia Code</vt:lpstr>
      <vt:lpstr>Franklin Gothic Demi</vt:lpstr>
      <vt:lpstr>Gill Sans MT</vt:lpstr>
      <vt:lpstr>Rockwell</vt:lpstr>
      <vt:lpstr>Rockwell Condensed</vt:lpstr>
      <vt:lpstr>Söhne</vt:lpstr>
      <vt:lpstr>Trebuchet MS</vt:lpstr>
      <vt:lpstr>Wingdings</vt:lpstr>
      <vt:lpstr>Wingdings 3</vt:lpstr>
      <vt:lpstr>Office Theme</vt:lpstr>
      <vt:lpstr>1_Parcel</vt:lpstr>
      <vt:lpstr>Wood Type</vt:lpstr>
      <vt:lpstr>Facet</vt:lpstr>
      <vt:lpstr>1_Office Theme</vt:lpstr>
      <vt:lpstr>Atlas</vt:lpstr>
      <vt:lpstr>PowerPoint Presentation</vt:lpstr>
      <vt:lpstr>Team</vt:lpstr>
      <vt:lpstr>Need of the project…</vt:lpstr>
      <vt:lpstr>PowerPoint Presentation</vt:lpstr>
      <vt:lpstr>PowerPoint Presentation</vt:lpstr>
      <vt:lpstr>PowerPoint Presentation</vt:lpstr>
      <vt:lpstr>YES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Aishna Kushwah</dc:creator>
  <cp:lastModifiedBy>Aishna Kushwah</cp:lastModifiedBy>
  <cp:revision>9</cp:revision>
  <dcterms:created xsi:type="dcterms:W3CDTF">2023-10-16T15:43:42Z</dcterms:created>
  <dcterms:modified xsi:type="dcterms:W3CDTF">2023-12-04T07:25:28Z</dcterms:modified>
</cp:coreProperties>
</file>